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9"/>
  </p:handoutMasterIdLst>
  <p:sldIdLst>
    <p:sldId id="493" r:id="rId3"/>
    <p:sldId id="495" r:id="rId5"/>
    <p:sldId id="496" r:id="rId6"/>
    <p:sldId id="497" r:id="rId7"/>
    <p:sldId id="498" r:id="rId8"/>
    <p:sldId id="500" r:id="rId9"/>
    <p:sldId id="501" r:id="rId10"/>
    <p:sldId id="508" r:id="rId11"/>
    <p:sldId id="509" r:id="rId12"/>
    <p:sldId id="510" r:id="rId13"/>
    <p:sldId id="511" r:id="rId14"/>
    <p:sldId id="516" r:id="rId15"/>
    <p:sldId id="517" r:id="rId16"/>
    <p:sldId id="512" r:id="rId17"/>
    <p:sldId id="518"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9B0D14"/>
    <a:srgbClr val="BC5D61"/>
    <a:srgbClr val="C6C7CB"/>
    <a:srgbClr val="BEBFC3"/>
    <a:srgbClr val="0033CC"/>
    <a:srgbClr val="CD9127"/>
    <a:srgbClr val="60080C"/>
    <a:srgbClr val="FCDCDE"/>
    <a:srgbClr val="F9B5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419" autoAdjust="0"/>
    <p:restoredTop sz="94817" autoAdjust="0"/>
  </p:normalViewPr>
  <p:slideViewPr>
    <p:cSldViewPr snapToGrid="0" showGuides="1">
      <p:cViewPr varScale="1">
        <p:scale>
          <a:sx n="108" d="100"/>
          <a:sy n="108" d="100"/>
        </p:scale>
        <p:origin x="1146" y="120"/>
      </p:cViewPr>
      <p:guideLst>
        <p:guide orient="horz" pos="2220"/>
        <p:guide pos="3840"/>
        <p:guide pos="1467"/>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0"/>
    </p:cViewPr>
  </p:sorterViewPr>
  <p:notesViewPr>
    <p:cSldViewPr snapToGrid="0">
      <p:cViewPr varScale="1">
        <p:scale>
          <a:sx n="84" d="100"/>
          <a:sy n="84" d="100"/>
        </p:scale>
        <p:origin x="3828" y="9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15D68A-C9EE-4DB2-A6F8-B810BB6A2D83}"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1AE9AA3-FC04-49C0-9E86-4D7EC0F81D7C}"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D118E9-E82C-42B0-A109-929B02C3878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DA712A-FD8E-4D24-A708-D217C50E192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1.对于问题层面，对已有的问题进行总体分析，提取一些特征，目标函数值的分布特征（y-distribution）、每个目标值与所有值的中值相比的相对位置（Levelset）、初始数据集的元建模（meta Model）、函数的估计凸度（凸性）以及从初始开始的局部搜索对多模态的评估，这些选择通常是优化过程开始之前进行的，</a:t>
            </a:r>
            <a:r>
              <a:rPr lang="en-US" altLang="zh-CN" dirty="0"/>
              <a:t>2.</a:t>
            </a:r>
            <a:r>
              <a:rPr lang="zh-CN" altLang="en-US" dirty="0"/>
              <a:t>筛选目标特征，可以用于选择高效的元启发式算法，有许多ML方法来提取这些特征，如贝叶斯网络、支持向量回归、随机森林、高斯过程、神经网络、回归树</a:t>
            </a:r>
            <a:endParaRPr lang="zh-CN" altLang="en-US" dirty="0"/>
          </a:p>
          <a:p>
            <a:r>
              <a:rPr lang="zh-CN" altLang="en-US" dirty="0"/>
              <a:t>有以下作用：1.提高收敛性，可以帮忙转换目标函数，以更好的引导元启发式算法使用搜索空间 2.降低计算成本，包括对于目标函数进行近似，对于数据量庞大的问题，近似值的评估速度比原始函数快很多</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初始解</a:t>
            </a:r>
            <a:endParaRPr lang="zh-CN" altLang="en-US" dirty="0"/>
          </a:p>
          <a:p>
            <a:r>
              <a:rPr lang="zh-CN" altLang="en-US" dirty="0"/>
              <a:t>元启发式算法初始解的特征就是质量差，以及不能确保搜索空间的良好多样性，ML已经应用于以下不同方法的解决方案初始化中</a:t>
            </a:r>
            <a:endParaRPr lang="zh-CN" altLang="en-US" dirty="0"/>
          </a:p>
          <a:p>
            <a:r>
              <a:rPr lang="zh-CN" altLang="en-US" dirty="0"/>
              <a:t>（1）整合强化的先验知识，从搜索历史中提取知识，并将其用于强化的初始解决方案。：① 选择训练问题实例并获得最优解（最优或接近最优解）。② ML是使用精英解决方案集和实例的选定特征来应用的。③提取的ML模型将用于生成用于解决新问题实例的初始解决方案。</a:t>
            </a:r>
            <a:endParaRPr lang="zh-CN" altLang="en-US" dirty="0"/>
          </a:p>
          <a:p>
            <a:r>
              <a:rPr lang="zh-CN" altLang="en-US" dirty="0"/>
              <a:t>（2）在训练模型中通过控制特征的分布实现多样化，可以用以下方法：离线正交实验设计、贪婪q学习方法</a:t>
            </a:r>
            <a:endParaRPr lang="zh-CN" altLang="en-US" dirty="0"/>
          </a:p>
          <a:p>
            <a:r>
              <a:rPr lang="zh-CN" altLang="en-US" dirty="0"/>
              <a:t>（3）生成高质量的初始解决方案：比如①准对立学习、允许获得互补的解决方案，以提高搜索过程的收敛性和搜索空间的覆盖率，②人工神经网络，递归神经网络，指针网络，③插值技术：从给定的解群体中，可以使用插值技术生成新的解，利用了三个解的二次插值，得到了一个新的解，该解位于穿过三个解二次曲线的最小处，有助于提高算法的收敛速度④强化学习，贪婪优化算法，通过连续添加决策来构建完整的解决方案。（5）迁移学习，允许通过重用过去的经验来生成初始种群，以加快搜索过程</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搜索运算设计</a:t>
            </a:r>
            <a:endParaRPr lang="zh-CN" altLang="en-US" dirty="0"/>
          </a:p>
          <a:p>
            <a:r>
              <a:rPr lang="zh-CN" altLang="en-US" dirty="0"/>
              <a:t>（</a:t>
            </a:r>
            <a:r>
              <a:rPr lang="en-US" altLang="zh-CN" dirty="0"/>
              <a:t>1</a:t>
            </a:r>
            <a:r>
              <a:rPr lang="zh-CN" altLang="en-US" dirty="0"/>
              <a:t>）一元算子：关键是确保解是适当的邻域内探索①邻域的大小，在线地学习邻域的大小，比如说进化策略的步长②从邻域中提取样本</a:t>
            </a:r>
            <a:endParaRPr lang="zh-CN" altLang="en-US" dirty="0"/>
          </a:p>
          <a:p>
            <a:r>
              <a:rPr lang="zh-CN" altLang="en-US" dirty="0"/>
              <a:t>（</a:t>
            </a:r>
            <a:r>
              <a:rPr lang="en-US" altLang="zh-CN" dirty="0"/>
              <a:t>2</a:t>
            </a:r>
            <a:r>
              <a:rPr lang="zh-CN" altLang="en-US" dirty="0"/>
              <a:t>）二元算子：①关联规则和决策树已经应用到EA中的交叉算子中，②方法的选择，可以选择一些距离度量来选择交叉的候选，一般来说要重组的解决方案的选择仅基于解的质量，比如轮盘赌算法，因此提出了分层聚类的方法来选择相邻聚类的解决方案</a:t>
            </a:r>
            <a:endParaRPr lang="zh-CN" altLang="en-US" dirty="0"/>
          </a:p>
          <a:p>
            <a:r>
              <a:rPr lang="zh-CN" altLang="en-US" dirty="0"/>
              <a:t>（</a:t>
            </a:r>
            <a:r>
              <a:rPr lang="en-US" altLang="zh-CN" dirty="0"/>
              <a:t>3</a:t>
            </a:r>
            <a:r>
              <a:rPr lang="zh-CN" altLang="en-US" dirty="0"/>
              <a:t>）间接算子：在基于黑板的元启发式（例如EDA）中，在线ML模型用于生成新的解决方案：概率模型[177]、贝叶斯网络[181]、增量学习[13]、依赖树[14]和马尔可夫随机场[217]。同样，文化算法使用高质量的解决方案来诱导信念，引导进化算子生成解决方案[199]。文化进化使种群比生物进化更快地学习和适应。</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包括变异的概率，禁忌搜索中的禁忌列表大小，以及粒子群优化中的速度。一般来说，元启发式设计者在经验和一些经验法则的指导下手动调整参数。找到良好的参数设置是一项乏味而耗时的任务</a:t>
            </a:r>
            <a:endParaRPr lang="zh-CN" altLang="en-US" dirty="0"/>
          </a:p>
          <a:p>
            <a:r>
              <a:rPr lang="zh-CN" altLang="en-US" dirty="0"/>
              <a:t>（1）离线参数调整：无监督学习已被探索用于提高参数调整的析因实验设计的效率。主要思想是减少参数空间以降低计算复杂度，有以下步骤①确定有哪些参数，随给定参数的数据集选择步骤尝试对这些参数进行排序，以确定参数的重要性，该步骤允许消除一些不重要的参数②将参数空间分解成不同的簇，建立基于模型的近似，比如线性回归，响应面，逻辑回归以及决策树，找到参数和目标函数值之间的关系③参数空间的利用，在每一个簇中，应用优化算法来找到最佳参数。 最佳参数设置可能会随问题实例的不同而有所不同。监督学习可以应用于预测给定问题实例的最佳参数值。每个实例都有一些特征。可以考虑两个不同的步骤：训练和学习：对于不同的初始参数值集，应用元启发式方法为有限的问题实例训练集生成解决方案。然后，利用ML对获得的性能数据进行建模。预测：监督ML使用第一阶段的数据进行训练，为任何新的问题实例提供参数建议。因此，ML用于识别新问题实例的良好初始参数设置。一旦执行了训练阶段，就可以使用监督学习实时检索新问题实例的参数值。已经使用了不同的模型，如ANN[61]、贝叶斯网络[174]、线性回归[37]和SVM。③基于代理的优化</a:t>
            </a:r>
            <a:endParaRPr lang="zh-CN" altLang="en-US" dirty="0"/>
          </a:p>
          <a:p>
            <a:r>
              <a:rPr lang="zh-CN" altLang="en-US" dirty="0"/>
              <a:t>（2）在线参数调整：可以同各国计算搜索运算符最后应用问题的进度来自适应的调整给定算子的应用概率①顺序学习方法②分类和回归③聚类的方法</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使用改进的灰狼算法来优化传感器部署问题</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1.由于收敛因子从2线性递减到0，全局搜索和局部搜索在整个搜索过程中的比例相同，无法平衡全局搜索和本地搜索。因此，提出了一种非线性收敛因子策略。</a:t>
            </a:r>
            <a:r>
              <a:rPr lang="zh-CN" altLang="en-US" dirty="0"/>
              <a:t>设计了非线性收敛因子，前期变化快适合探索，后期变化慢适合开发。</a:t>
            </a:r>
            <a:endParaRPr lang="zh-CN" altLang="en-US" dirty="0"/>
          </a:p>
          <a:p>
            <a:r>
              <a:rPr lang="en-US" altLang="zh-CN" dirty="0"/>
              <a:t>2.</a:t>
            </a:r>
            <a:r>
              <a:rPr lang="zh-CN" altLang="en-US" dirty="0"/>
              <a:t>同时引入精英策略，因为随着迭代，上一代的优势个体有可能会丢失，这种策略可以将上一代的优势个体保存到下一代，让更多的灰狼能够在领头狼的位置附近寻找猎物，从而加快算法的收敛速度。</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根据比例加强了主狼的权重，更加符合狼群的特点</a:t>
            </a:r>
            <a:endParaRPr lang="zh-CN" altLang="en-US" dirty="0"/>
          </a:p>
          <a:p>
            <a:r>
              <a:rPr lang="en-US" altLang="zh-CN" dirty="0"/>
              <a:t>2.</a:t>
            </a:r>
            <a:r>
              <a:rPr lang="zh-CN" altLang="en-US" dirty="0">
                <a:sym typeface="+mn-ea"/>
              </a:rPr>
              <a:t>灰狼个体不在捕食范围内，根据比例更新灰狼位置，使其接近头狼位置，丰富种群个体</a:t>
            </a:r>
            <a:endParaRPr lang="en-US" altLang="zh-CN"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1.用一种α收敛因子来代替γ，α前期大，有利于加快收敛速度，后期α小，有利于局部搜索，提高精度。</a:t>
            </a:r>
            <a:endParaRPr lang="zh-CN" altLang="en-US" dirty="0"/>
          </a:p>
          <a:p>
            <a:endParaRPr lang="zh-CN" altLang="en-US" dirty="0"/>
          </a:p>
          <a:p>
            <a:r>
              <a:rPr lang="zh-CN" altLang="en-US" dirty="0"/>
              <a:t>2.“Tent 混沌映射”混沌映射是一种方法，可以产生随机搜索序列，丰富初始物种的多样性，他有两个作用，一个用于初始化，另一个在陷入局部最优时，可以进行替换，保持多样性</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全 局 授 粉 或者局部授粉后，引入类似于遗传算法中的交叉策略，使其局部搜索更充分，并将当前最优个体的部分变量加入到 交 叉 个 体 中 。通过贪心交叉策略，使其他个体有了最佳个体的部分变量，而任意两个体互相交叉又不失多样性，随着迭代的进行， 将提高解的精度。</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1.“Problem-level”对优化问题本身</a:t>
            </a:r>
            <a:r>
              <a:rPr lang="zh-CN" altLang="en-US" dirty="0"/>
              <a:t>进行建模，进行整体分析和问题分解</a:t>
            </a:r>
            <a:endParaRPr lang="zh-CN" altLang="en-US" dirty="0"/>
          </a:p>
          <a:p>
            <a:endParaRPr lang="zh-CN" altLang="en-US" dirty="0"/>
          </a:p>
          <a:p>
            <a:r>
              <a:rPr lang="zh-CN" altLang="en-US" dirty="0"/>
              <a:t>2.“Low-level ML-metaheuristics” 机器学习可以驱动任意的搜索内容：例如解的初始化和各类因子的设计和选择，还有参数调整</a:t>
            </a:r>
            <a:endParaRPr lang="zh-CN" altLang="en-US" dirty="0"/>
          </a:p>
          <a:p>
            <a:endParaRPr lang="zh-CN" altLang="en-US" dirty="0"/>
          </a:p>
          <a:p>
            <a:r>
              <a:rPr lang="zh-CN" altLang="en-US" dirty="0"/>
              <a:t>3.“High-level ML-supported metaheuristics”这类ML支持的元启发式涉及元启发式的选择和生成，以及混合和并行协同元启发式的设计。</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8" name="图片 87"/>
          <p:cNvPicPr>
            <a:picLocks noChangeAspect="1"/>
          </p:cNvPicPr>
          <p:nvPr userDrawn="1"/>
        </p:nvPicPr>
        <p:blipFill>
          <a:blip r:embed="rId2">
            <a:extLst>
              <a:ext uri="{28A0092B-C50C-407E-A947-70E740481C1C}">
                <a14:useLocalDpi xmlns:a14="http://schemas.microsoft.com/office/drawing/2010/main" val="0"/>
              </a:ext>
            </a:extLst>
          </a:blip>
          <a:srcRect t="10149" b="10149"/>
          <a:stretch>
            <a:fillRect/>
          </a:stretch>
        </p:blipFill>
        <p:spPr>
          <a:xfrm>
            <a:off x="-3" y="0"/>
            <a:ext cx="12192000" cy="6478168"/>
          </a:xfrm>
          <a:custGeom>
            <a:avLst/>
            <a:gdLst>
              <a:gd name="connsiteX0" fmla="*/ 0 w 12192000"/>
              <a:gd name="connsiteY0" fmla="*/ 0 h 6478168"/>
              <a:gd name="connsiteX1" fmla="*/ 12192000 w 12192000"/>
              <a:gd name="connsiteY1" fmla="*/ 0 h 6478168"/>
              <a:gd name="connsiteX2" fmla="*/ 12192000 w 12192000"/>
              <a:gd name="connsiteY2" fmla="*/ 6478168 h 6478168"/>
              <a:gd name="connsiteX3" fmla="*/ 11848892 w 12192000"/>
              <a:gd name="connsiteY3" fmla="*/ 6440768 h 6478168"/>
              <a:gd name="connsiteX4" fmla="*/ 6096001 w 12192000"/>
              <a:gd name="connsiteY4" fmla="*/ 6204693 h 6478168"/>
              <a:gd name="connsiteX5" fmla="*/ 343111 w 12192000"/>
              <a:gd name="connsiteY5" fmla="*/ 6440768 h 6478168"/>
              <a:gd name="connsiteX6" fmla="*/ 0 w 12192000"/>
              <a:gd name="connsiteY6" fmla="*/ 6478168 h 647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8">
                <a:moveTo>
                  <a:pt x="0" y="0"/>
                </a:moveTo>
                <a:lnTo>
                  <a:pt x="12192000" y="0"/>
                </a:lnTo>
                <a:lnTo>
                  <a:pt x="12192000" y="6478168"/>
                </a:lnTo>
                <a:lnTo>
                  <a:pt x="11848892" y="6440768"/>
                </a:lnTo>
                <a:cubicBezTo>
                  <a:pt x="10376599" y="6294909"/>
                  <a:pt x="8342645" y="6204693"/>
                  <a:pt x="6096001" y="6204693"/>
                </a:cubicBezTo>
                <a:cubicBezTo>
                  <a:pt x="3849358" y="6204693"/>
                  <a:pt x="1815404" y="6294909"/>
                  <a:pt x="343111" y="6440768"/>
                </a:cubicBezTo>
                <a:lnTo>
                  <a:pt x="0" y="6478168"/>
                </a:lnTo>
                <a:close/>
              </a:path>
            </a:pathLst>
          </a:custGeom>
        </p:spPr>
      </p:pic>
      <p:sp>
        <p:nvSpPr>
          <p:cNvPr id="89" name="任意多边形: 形状 88"/>
          <p:cNvSpPr/>
          <p:nvPr userDrawn="1"/>
        </p:nvSpPr>
        <p:spPr>
          <a:xfrm>
            <a:off x="0" y="-3556"/>
            <a:ext cx="12192000" cy="6478167"/>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9" name="组合 58"/>
          <p:cNvGrpSpPr/>
          <p:nvPr userDrawn="1"/>
        </p:nvGrpSpPr>
        <p:grpSpPr>
          <a:xfrm>
            <a:off x="4936352" y="6468762"/>
            <a:ext cx="2319296" cy="261610"/>
            <a:chOff x="4936352" y="6468762"/>
            <a:chExt cx="2319296" cy="261610"/>
          </a:xfrm>
        </p:grpSpPr>
        <p:sp>
          <p:nvSpPr>
            <p:cNvPr id="60" name="文本框 59"/>
            <p:cNvSpPr txBox="1"/>
            <p:nvPr userDrawn="1"/>
          </p:nvSpPr>
          <p:spPr>
            <a:xfrm>
              <a:off x="5245448" y="6468762"/>
              <a:ext cx="1701107" cy="261610"/>
            </a:xfrm>
            <a:prstGeom prst="rect">
              <a:avLst/>
            </a:prstGeom>
            <a:noFill/>
          </p:spPr>
          <p:txBody>
            <a:bodyPr wrap="none" rtlCol="0">
              <a:spAutoFit/>
            </a:bodyPr>
            <a:lstStyle/>
            <a:p>
              <a:pPr algn="ctr"/>
              <a:r>
                <a:rPr lang="zh-CN" altLang="en-US" sz="1100" spc="300" dirty="0">
                  <a:solidFill>
                    <a:schemeClr val="accent1"/>
                  </a:solidFill>
                  <a:latin typeface="+mn-ea"/>
                  <a:ea typeface="+mn-ea"/>
                </a:rPr>
                <a:t>志存高远 责任为先</a:t>
              </a:r>
              <a:endParaRPr lang="zh-CN" altLang="en-US" sz="1100" spc="300" dirty="0">
                <a:solidFill>
                  <a:schemeClr val="accent1"/>
                </a:solidFill>
                <a:latin typeface="+mn-ea"/>
                <a:ea typeface="+mn-ea"/>
              </a:endParaRPr>
            </a:p>
          </p:txBody>
        </p:sp>
        <p:grpSp>
          <p:nvGrpSpPr>
            <p:cNvPr id="61" name="组合 60"/>
            <p:cNvGrpSpPr/>
            <p:nvPr userDrawn="1"/>
          </p:nvGrpSpPr>
          <p:grpSpPr>
            <a:xfrm>
              <a:off x="4936352" y="6592514"/>
              <a:ext cx="2319296" cy="0"/>
              <a:chOff x="4913990" y="6592514"/>
              <a:chExt cx="2319296" cy="0"/>
            </a:xfrm>
          </p:grpSpPr>
          <p:cxnSp>
            <p:nvCxnSpPr>
              <p:cNvPr id="62" name="直接连接符 61"/>
              <p:cNvCxnSpPr/>
              <p:nvPr userDrawn="1"/>
            </p:nvCxnSpPr>
            <p:spPr>
              <a:xfrm>
                <a:off x="4913990"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userDrawn="1"/>
            </p:nvCxnSpPr>
            <p:spPr>
              <a:xfrm>
                <a:off x="6941744"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90" name="任意多边形: 形状 89"/>
          <p:cNvSpPr/>
          <p:nvPr userDrawn="1"/>
        </p:nvSpPr>
        <p:spPr>
          <a:xfrm>
            <a:off x="91440" y="89076"/>
            <a:ext cx="12009120" cy="6300016"/>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矩形 18"/>
          <p:cNvSpPr/>
          <p:nvPr userDrawn="1"/>
        </p:nvSpPr>
        <p:spPr>
          <a:xfrm>
            <a:off x="-1" y="2575973"/>
            <a:ext cx="12191999" cy="1706055"/>
          </a:xfrm>
          <a:prstGeom prst="rect">
            <a:avLst/>
          </a:prstGeom>
          <a:solidFill>
            <a:schemeClr val="bg1"/>
          </a:solidFill>
          <a:ln>
            <a:noFill/>
          </a:ln>
          <a:effectLst>
            <a:outerShdw blurRad="4064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17634" y="705030"/>
            <a:ext cx="4756725" cy="124611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一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42344"/>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2885"/>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userDrawn="1"/>
        </p:nvSpPr>
        <p:spPr>
          <a:xfrm>
            <a:off x="1018572" y="2305298"/>
            <a:ext cx="10154856" cy="2801394"/>
          </a:xfrm>
          <a:prstGeom prst="rect">
            <a:avLst/>
          </a:prstGeom>
          <a:solidFill>
            <a:srgbClr val="FF99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userDrawn="1"/>
        </p:nvSpPr>
        <p:spPr>
          <a:xfrm>
            <a:off x="1018572" y="2418950"/>
            <a:ext cx="10154856" cy="2801394"/>
          </a:xfrm>
          <a:prstGeom prst="rect">
            <a:avLst/>
          </a:prstGeom>
          <a:solidFill>
            <a:schemeClr val="bg2"/>
          </a:solidFill>
          <a:ln>
            <a:noFill/>
          </a:ln>
          <a:effectLst>
            <a:outerShdw blurRad="2921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半闭框 54"/>
          <p:cNvSpPr/>
          <p:nvPr userDrawn="1"/>
        </p:nvSpPr>
        <p:spPr>
          <a:xfrm rot="5400000">
            <a:off x="10259028" y="2305298"/>
            <a:ext cx="914400" cy="914400"/>
          </a:xfrm>
          <a:prstGeom prst="halfFrame">
            <a:avLst>
              <a:gd name="adj1" fmla="val 18000"/>
              <a:gd name="adj2" fmla="val 19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半闭框 56"/>
          <p:cNvSpPr/>
          <p:nvPr userDrawn="1"/>
        </p:nvSpPr>
        <p:spPr>
          <a:xfrm rot="16200000">
            <a:off x="1018572" y="4323148"/>
            <a:ext cx="914400" cy="914400"/>
          </a:xfrm>
          <a:prstGeom prst="halfFrame">
            <a:avLst>
              <a:gd name="adj1" fmla="val 18000"/>
              <a:gd name="adj2" fmla="val 19333"/>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8" name="图片占位符 57"/>
          <p:cNvSpPr>
            <a:spLocks noGrp="1"/>
          </p:cNvSpPr>
          <p:nvPr>
            <p:ph type="pic" sz="quarter" idx="13"/>
          </p:nvPr>
        </p:nvSpPr>
        <p:spPr>
          <a:xfrm>
            <a:off x="1400538" y="1875100"/>
            <a:ext cx="3067291" cy="3750197"/>
          </a:xfrm>
          <a:custGeom>
            <a:avLst/>
            <a:gdLst>
              <a:gd name="connsiteX0" fmla="*/ 0 w 3067291"/>
              <a:gd name="connsiteY0" fmla="*/ 0 h 3750197"/>
              <a:gd name="connsiteX1" fmla="*/ 3067291 w 3067291"/>
              <a:gd name="connsiteY1" fmla="*/ 0 h 3750197"/>
              <a:gd name="connsiteX2" fmla="*/ 3067291 w 3067291"/>
              <a:gd name="connsiteY2" fmla="*/ 3750197 h 3750197"/>
              <a:gd name="connsiteX3" fmla="*/ 0 w 3067291"/>
              <a:gd name="connsiteY3" fmla="*/ 3750197 h 3750197"/>
            </a:gdLst>
            <a:ahLst/>
            <a:cxnLst>
              <a:cxn ang="0">
                <a:pos x="connsiteX0" y="connsiteY0"/>
              </a:cxn>
              <a:cxn ang="0">
                <a:pos x="connsiteX1" y="connsiteY1"/>
              </a:cxn>
              <a:cxn ang="0">
                <a:pos x="connsiteX2" y="connsiteY2"/>
              </a:cxn>
              <a:cxn ang="0">
                <a:pos x="connsiteX3" y="connsiteY3"/>
              </a:cxn>
            </a:cxnLst>
            <a:rect l="l" t="t" r="r" b="b"/>
            <a:pathLst>
              <a:path w="3067291" h="3750197">
                <a:moveTo>
                  <a:pt x="0" y="0"/>
                </a:moveTo>
                <a:lnTo>
                  <a:pt x="3067291" y="0"/>
                </a:lnTo>
                <a:lnTo>
                  <a:pt x="3067291" y="3750197"/>
                </a:lnTo>
                <a:lnTo>
                  <a:pt x="0" y="3750197"/>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9" name="矩形 58"/>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六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userDrawn="1"/>
        </p:nvSpPr>
        <p:spPr>
          <a:xfrm>
            <a:off x="0" y="4328452"/>
            <a:ext cx="12192000" cy="2529548"/>
          </a:xfrm>
          <a:custGeom>
            <a:avLst/>
            <a:gdLst>
              <a:gd name="connsiteX0" fmla="*/ 6096000 w 12192000"/>
              <a:gd name="connsiteY0" fmla="*/ 0 h 2529548"/>
              <a:gd name="connsiteX1" fmla="*/ 12136682 w 12192000"/>
              <a:gd name="connsiteY1" fmla="*/ 669550 h 2529548"/>
              <a:gd name="connsiteX2" fmla="*/ 12192000 w 12192000"/>
              <a:gd name="connsiteY2" fmla="*/ 686936 h 2529548"/>
              <a:gd name="connsiteX3" fmla="*/ 12192000 w 12192000"/>
              <a:gd name="connsiteY3" fmla="*/ 2529548 h 2529548"/>
              <a:gd name="connsiteX4" fmla="*/ 0 w 12192000"/>
              <a:gd name="connsiteY4" fmla="*/ 2529548 h 2529548"/>
              <a:gd name="connsiteX5" fmla="*/ 0 w 12192000"/>
              <a:gd name="connsiteY5" fmla="*/ 686936 h 2529548"/>
              <a:gd name="connsiteX6" fmla="*/ 55319 w 12192000"/>
              <a:gd name="connsiteY6" fmla="*/ 669550 h 2529548"/>
              <a:gd name="connsiteX7" fmla="*/ 6096000 w 12192000"/>
              <a:gd name="connsiteY7" fmla="*/ 0 h 2529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2529548">
                <a:moveTo>
                  <a:pt x="6096000" y="0"/>
                </a:moveTo>
                <a:cubicBezTo>
                  <a:pt x="8527935" y="0"/>
                  <a:pt x="10700860" y="260639"/>
                  <a:pt x="12136682" y="669550"/>
                </a:cubicBezTo>
                <a:lnTo>
                  <a:pt x="12192000" y="686936"/>
                </a:lnTo>
                <a:lnTo>
                  <a:pt x="12192000" y="2529548"/>
                </a:lnTo>
                <a:lnTo>
                  <a:pt x="0" y="2529548"/>
                </a:lnTo>
                <a:lnTo>
                  <a:pt x="0" y="686936"/>
                </a:lnTo>
                <a:lnTo>
                  <a:pt x="55319" y="669550"/>
                </a:lnTo>
                <a:cubicBezTo>
                  <a:pt x="1491140" y="260639"/>
                  <a:pt x="3664065" y="0"/>
                  <a:pt x="6096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9" name="平行四边形 78"/>
          <p:cNvSpPr/>
          <p:nvPr userDrawn="1"/>
        </p:nvSpPr>
        <p:spPr>
          <a:xfrm>
            <a:off x="1610623" y="1647185"/>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图片占位符 60"/>
          <p:cNvSpPr>
            <a:spLocks noGrp="1"/>
          </p:cNvSpPr>
          <p:nvPr>
            <p:ph type="pic" sz="quarter" idx="13"/>
          </p:nvPr>
        </p:nvSpPr>
        <p:spPr>
          <a:xfrm>
            <a:off x="613458"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sp>
        <p:nvSpPr>
          <p:cNvPr id="80" name="平行四边形 79"/>
          <p:cNvSpPr/>
          <p:nvPr userDrawn="1"/>
        </p:nvSpPr>
        <p:spPr>
          <a:xfrm>
            <a:off x="3233819"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图片占位符 63"/>
          <p:cNvSpPr>
            <a:spLocks noGrp="1"/>
          </p:cNvSpPr>
          <p:nvPr>
            <p:ph type="pic" sz="quarter" idx="14"/>
          </p:nvPr>
        </p:nvSpPr>
        <p:spPr>
          <a:xfrm>
            <a:off x="2245489" y="2886437"/>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平行四边形 80"/>
          <p:cNvSpPr/>
          <p:nvPr userDrawn="1"/>
        </p:nvSpPr>
        <p:spPr>
          <a:xfrm>
            <a:off x="5218234"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图片占位符 66"/>
          <p:cNvSpPr>
            <a:spLocks noGrp="1"/>
          </p:cNvSpPr>
          <p:nvPr>
            <p:ph type="pic" sz="quarter" idx="15"/>
          </p:nvPr>
        </p:nvSpPr>
        <p:spPr>
          <a:xfrm>
            <a:off x="4224759"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平行四边形 81"/>
          <p:cNvSpPr/>
          <p:nvPr userDrawn="1"/>
        </p:nvSpPr>
        <p:spPr>
          <a:xfrm>
            <a:off x="8841110"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图片占位符 72"/>
          <p:cNvSpPr>
            <a:spLocks noGrp="1"/>
          </p:cNvSpPr>
          <p:nvPr>
            <p:ph type="pic" sz="quarter" idx="17"/>
          </p:nvPr>
        </p:nvSpPr>
        <p:spPr>
          <a:xfrm>
            <a:off x="7847634"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3" name="平行四边形 82"/>
          <p:cNvSpPr/>
          <p:nvPr userDrawn="1"/>
        </p:nvSpPr>
        <p:spPr>
          <a:xfrm>
            <a:off x="6869684" y="279963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图片占位符 69"/>
          <p:cNvSpPr>
            <a:spLocks noGrp="1"/>
          </p:cNvSpPr>
          <p:nvPr>
            <p:ph type="pic" sz="quarter" idx="16"/>
          </p:nvPr>
        </p:nvSpPr>
        <p:spPr>
          <a:xfrm>
            <a:off x="5883798" y="2898011"/>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4" name="平行四边形 83"/>
          <p:cNvSpPr/>
          <p:nvPr userDrawn="1"/>
        </p:nvSpPr>
        <p:spPr>
          <a:xfrm>
            <a:off x="10466581"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图片占位符 75"/>
          <p:cNvSpPr>
            <a:spLocks noGrp="1"/>
          </p:cNvSpPr>
          <p:nvPr>
            <p:ph type="pic" sz="quarter" idx="18"/>
          </p:nvPr>
        </p:nvSpPr>
        <p:spPr>
          <a:xfrm>
            <a:off x="9483524" y="2898012"/>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cxnSp>
        <p:nvCxnSpPr>
          <p:cNvPr id="86" name="直接连接符 85"/>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9" name="图片 6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四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星形: 六角 61"/>
          <p:cNvSpPr/>
          <p:nvPr userDrawn="1"/>
        </p:nvSpPr>
        <p:spPr>
          <a:xfrm>
            <a:off x="132334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星形: 六角 65"/>
          <p:cNvSpPr/>
          <p:nvPr userDrawn="1"/>
        </p:nvSpPr>
        <p:spPr>
          <a:xfrm>
            <a:off x="132334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图片占位符 64"/>
          <p:cNvSpPr>
            <a:spLocks noGrp="1"/>
          </p:cNvSpPr>
          <p:nvPr>
            <p:ph type="pic" sz="quarter" idx="13"/>
          </p:nvPr>
        </p:nvSpPr>
        <p:spPr>
          <a:xfrm>
            <a:off x="132334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76" name="星形: 六角 75"/>
          <p:cNvSpPr/>
          <p:nvPr userDrawn="1"/>
        </p:nvSpPr>
        <p:spPr>
          <a:xfrm>
            <a:off x="400558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星形: 六角 76"/>
          <p:cNvSpPr/>
          <p:nvPr userDrawn="1"/>
        </p:nvSpPr>
        <p:spPr>
          <a:xfrm>
            <a:off x="400558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图片占位符 77"/>
          <p:cNvSpPr>
            <a:spLocks noGrp="1"/>
          </p:cNvSpPr>
          <p:nvPr>
            <p:ph type="pic" sz="quarter" idx="14"/>
          </p:nvPr>
        </p:nvSpPr>
        <p:spPr>
          <a:xfrm>
            <a:off x="400558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9" name="星形: 六角 78"/>
          <p:cNvSpPr/>
          <p:nvPr userDrawn="1"/>
        </p:nvSpPr>
        <p:spPr>
          <a:xfrm>
            <a:off x="6684326"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星形: 六角 79"/>
          <p:cNvSpPr/>
          <p:nvPr userDrawn="1"/>
        </p:nvSpPr>
        <p:spPr>
          <a:xfrm>
            <a:off x="6684326"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图片占位符 80"/>
          <p:cNvSpPr>
            <a:spLocks noGrp="1"/>
          </p:cNvSpPr>
          <p:nvPr>
            <p:ph type="pic" sz="quarter" idx="15"/>
          </p:nvPr>
        </p:nvSpPr>
        <p:spPr>
          <a:xfrm>
            <a:off x="6684326"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星形: 六角 81"/>
          <p:cNvSpPr/>
          <p:nvPr userDrawn="1"/>
        </p:nvSpPr>
        <p:spPr>
          <a:xfrm>
            <a:off x="9359578"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星形: 六角 82"/>
          <p:cNvSpPr/>
          <p:nvPr userDrawn="1"/>
        </p:nvSpPr>
        <p:spPr>
          <a:xfrm>
            <a:off x="9359578"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图片占位符 83"/>
          <p:cNvSpPr>
            <a:spLocks noGrp="1"/>
          </p:cNvSpPr>
          <p:nvPr>
            <p:ph type="pic" sz="quarter" idx="16"/>
          </p:nvPr>
        </p:nvSpPr>
        <p:spPr>
          <a:xfrm>
            <a:off x="9359578"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4" name="矩形 63"/>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8" name="图片 6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三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3407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53126"/>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694481" y="2362754"/>
            <a:ext cx="3704317" cy="3521527"/>
            <a:chOff x="694481" y="2536373"/>
            <a:chExt cx="3704317" cy="3521527"/>
          </a:xfrm>
        </p:grpSpPr>
        <p:sp>
          <p:nvSpPr>
            <p:cNvPr id="58" name="平行四边形 57"/>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平行四边形 58"/>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4232027" y="2362754"/>
            <a:ext cx="3704317" cy="3521527"/>
            <a:chOff x="694481" y="2536373"/>
            <a:chExt cx="3704317" cy="3521527"/>
          </a:xfrm>
        </p:grpSpPr>
        <p:sp>
          <p:nvSpPr>
            <p:cNvPr id="64" name="平行四边形 63"/>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平行四边形 64"/>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769574" y="2362754"/>
            <a:ext cx="3704317" cy="3521527"/>
            <a:chOff x="694481" y="2536373"/>
            <a:chExt cx="3704317" cy="3521527"/>
          </a:xfrm>
        </p:grpSpPr>
        <p:sp>
          <p:nvSpPr>
            <p:cNvPr id="69" name="平行四边形 68"/>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平行四边形 69"/>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图片占位符 70"/>
          <p:cNvSpPr>
            <a:spLocks noGrp="1"/>
          </p:cNvSpPr>
          <p:nvPr>
            <p:ph type="pic" sz="quarter" idx="13"/>
          </p:nvPr>
        </p:nvSpPr>
        <p:spPr>
          <a:xfrm>
            <a:off x="1313352"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2" name="图片占位符 71"/>
          <p:cNvSpPr>
            <a:spLocks noGrp="1"/>
          </p:cNvSpPr>
          <p:nvPr>
            <p:ph type="pic" sz="quarter" idx="14"/>
          </p:nvPr>
        </p:nvSpPr>
        <p:spPr>
          <a:xfrm>
            <a:off x="8386420"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3" name="图片占位符 72"/>
          <p:cNvSpPr>
            <a:spLocks noGrp="1"/>
          </p:cNvSpPr>
          <p:nvPr>
            <p:ph type="pic" sz="quarter" idx="15"/>
          </p:nvPr>
        </p:nvSpPr>
        <p:spPr>
          <a:xfrm>
            <a:off x="4849886"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cxnSp>
        <p:nvCxnSpPr>
          <p:cNvPr id="74" name="直接连接符 73"/>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5" name="图片 7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两个人物介绍页">
    <p:spTree>
      <p:nvGrpSpPr>
        <p:cNvPr id="1" name=""/>
        <p:cNvGrpSpPr/>
        <p:nvPr/>
      </p:nvGrpSpPr>
      <p:grpSpPr>
        <a:xfrm>
          <a:off x="0" y="0"/>
          <a:ext cx="0" cy="0"/>
          <a:chOff x="0" y="0"/>
          <a:chExt cx="0" cy="0"/>
        </a:xfrm>
      </p:grpSpPr>
      <p:sp>
        <p:nvSpPr>
          <p:cNvPr id="3" name="矩形 2"/>
          <p:cNvSpPr/>
          <p:nvPr userDrawn="1"/>
        </p:nvSpPr>
        <p:spPr>
          <a:xfrm>
            <a:off x="0" y="534075"/>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1321835" y="4726023"/>
            <a:ext cx="9523643" cy="1400498"/>
          </a:xfrm>
          <a:prstGeom prst="rect">
            <a:avLst/>
          </a:prstGeom>
          <a:solidFill>
            <a:srgbClr val="FF9900"/>
          </a:solidFill>
          <a:ln>
            <a:noFill/>
          </a:ln>
          <a:effectLst>
            <a:outerShdw blurRad="457200" dist="38100" dir="5400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p:cNvSpPr/>
          <p:nvPr userDrawn="1"/>
        </p:nvSpPr>
        <p:spPr>
          <a:xfrm flipH="1">
            <a:off x="1321835" y="1813592"/>
            <a:ext cx="9548330" cy="4155455"/>
          </a:xfrm>
          <a:custGeom>
            <a:avLst/>
            <a:gdLst>
              <a:gd name="connsiteX0" fmla="*/ 5551166 w 9548330"/>
              <a:gd name="connsiteY0" fmla="*/ 0 h 4155455"/>
              <a:gd name="connsiteX1" fmla="*/ 2527283 w 9548330"/>
              <a:gd name="connsiteY1" fmla="*/ 0 h 4155455"/>
              <a:gd name="connsiteX2" fmla="*/ 2527284 w 9548330"/>
              <a:gd name="connsiteY2" fmla="*/ 1 h 4155455"/>
              <a:gd name="connsiteX3" fmla="*/ 0 w 9548330"/>
              <a:gd name="connsiteY3" fmla="*/ 1 h 4155455"/>
              <a:gd name="connsiteX4" fmla="*/ 0 w 9548330"/>
              <a:gd name="connsiteY4" fmla="*/ 602362 h 4155455"/>
              <a:gd name="connsiteX5" fmla="*/ 0 w 9548330"/>
              <a:gd name="connsiteY5" fmla="*/ 1269230 h 4155455"/>
              <a:gd name="connsiteX6" fmla="*/ 0 w 9548330"/>
              <a:gd name="connsiteY6" fmla="*/ 4155455 h 4155455"/>
              <a:gd name="connsiteX7" fmla="*/ 9548330 w 9548330"/>
              <a:gd name="connsiteY7" fmla="*/ 4155455 h 4155455"/>
              <a:gd name="connsiteX8" fmla="*/ 9548330 w 9548330"/>
              <a:gd name="connsiteY8" fmla="*/ 602362 h 4155455"/>
              <a:gd name="connsiteX9" fmla="*/ 5930503 w 9548330"/>
              <a:gd name="connsiteY9" fmla="*/ 602362 h 415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48330" h="4155455">
                <a:moveTo>
                  <a:pt x="5551166" y="0"/>
                </a:moveTo>
                <a:lnTo>
                  <a:pt x="2527283" y="0"/>
                </a:lnTo>
                <a:lnTo>
                  <a:pt x="2527284" y="1"/>
                </a:lnTo>
                <a:lnTo>
                  <a:pt x="0" y="1"/>
                </a:lnTo>
                <a:lnTo>
                  <a:pt x="0" y="602362"/>
                </a:lnTo>
                <a:lnTo>
                  <a:pt x="0" y="1269230"/>
                </a:lnTo>
                <a:lnTo>
                  <a:pt x="0" y="4155455"/>
                </a:lnTo>
                <a:lnTo>
                  <a:pt x="9548330" y="4155455"/>
                </a:lnTo>
                <a:lnTo>
                  <a:pt x="9548330" y="602362"/>
                </a:lnTo>
                <a:lnTo>
                  <a:pt x="5930503" y="602362"/>
                </a:lnTo>
                <a:close/>
              </a:path>
            </a:pathLst>
          </a:custGeom>
          <a:solidFill>
            <a:schemeClr val="accent1"/>
          </a:solidFill>
          <a:ln>
            <a:noFill/>
          </a:ln>
          <a:effectLst>
            <a:outerShdw blurRad="673100" dist="381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图片占位符 6"/>
          <p:cNvSpPr>
            <a:spLocks noGrp="1"/>
          </p:cNvSpPr>
          <p:nvPr>
            <p:ph type="pic" sz="quarter" idx="13"/>
          </p:nvPr>
        </p:nvSpPr>
        <p:spPr>
          <a:xfrm>
            <a:off x="1545866" y="1469524"/>
            <a:ext cx="3129322" cy="4499476"/>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55" name="矩形 54"/>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59" name="图片 5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userDrawn="1"/>
        </p:nvCxnSpPr>
        <p:spPr>
          <a:xfrm>
            <a:off x="3516086" y="1840738"/>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7" name="直接连接符 56"/>
          <p:cNvCxnSpPr/>
          <p:nvPr userDrawn="1"/>
        </p:nvCxnSpPr>
        <p:spPr>
          <a:xfrm>
            <a:off x="11335512"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9" name="直接连接符 58"/>
          <p:cNvCxnSpPr/>
          <p:nvPr userDrawn="1"/>
        </p:nvCxnSpPr>
        <p:spPr>
          <a:xfrm>
            <a:off x="3537858"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0" name="直接连接符 59"/>
          <p:cNvCxnSpPr/>
          <p:nvPr userDrawn="1"/>
        </p:nvCxnSpPr>
        <p:spPr>
          <a:xfrm flipH="1">
            <a:off x="838200" y="4211054"/>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flipH="1">
            <a:off x="856488"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5" name="直接连接符 64"/>
          <p:cNvCxnSpPr/>
          <p:nvPr userDrawn="1"/>
        </p:nvCxnSpPr>
        <p:spPr>
          <a:xfrm flipH="1">
            <a:off x="8654142"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7" name="图片占位符 6"/>
          <p:cNvSpPr>
            <a:spLocks noGrp="1"/>
          </p:cNvSpPr>
          <p:nvPr>
            <p:ph type="pic" sz="quarter" idx="13"/>
          </p:nvPr>
        </p:nvSpPr>
        <p:spPr>
          <a:xfrm>
            <a:off x="1079635" y="3718568"/>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6" name="图片占位符 6"/>
          <p:cNvSpPr>
            <a:spLocks noGrp="1"/>
          </p:cNvSpPr>
          <p:nvPr>
            <p:ph type="pic" sz="quarter" idx="14"/>
          </p:nvPr>
        </p:nvSpPr>
        <p:spPr>
          <a:xfrm>
            <a:off x="9469319" y="1348252"/>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1" name="矩形 60"/>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7" name="图片 6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34076"/>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65000"/>
                </a:schemeClr>
              </a:solidFill>
              <a:latin typeface="+mj-ea"/>
              <a:ea typeface="+mj-ea"/>
            </a:endParaRPr>
          </a:p>
        </p:txBody>
      </p:sp>
      <p:pic>
        <p:nvPicPr>
          <p:cNvPr id="62" name="图片 6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2" name="图片 6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11" name="矩形 10"/>
          <p:cNvSpPr/>
          <p:nvPr userDrawn="1"/>
        </p:nvSpPr>
        <p:spPr>
          <a:xfrm>
            <a:off x="0" y="-1"/>
            <a:ext cx="12192000" cy="6858001"/>
          </a:xfrm>
          <a:prstGeom prst="rect">
            <a:avLst/>
          </a:prstGeom>
          <a:blipFill dpi="0" rotWithShape="1">
            <a:blip r:embed="rId2">
              <a:alphaModFix amt="7000"/>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userDrawn="1"/>
        </p:nvSpPr>
        <p:spPr>
          <a:xfrm>
            <a:off x="0" y="0"/>
            <a:ext cx="12192000" cy="6858000"/>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bg>
      <p:bgPr>
        <a:solidFill>
          <a:srgbClr val="9B0D14">
            <a:alpha val="90000"/>
          </a:srgbClr>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bg>
      <p:bgPr>
        <a:solidFill>
          <a:schemeClr val="accent1"/>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t="10256"/>
          <a:stretch>
            <a:fillRect/>
          </a:stretch>
        </p:blipFill>
        <p:spPr>
          <a:xfrm>
            <a:off x="-1" y="-1"/>
            <a:ext cx="12191999" cy="6858001"/>
          </a:xfrm>
          <a:prstGeom prst="rect">
            <a:avLst/>
          </a:prstGeom>
        </p:spPr>
      </p:pic>
      <p:sp>
        <p:nvSpPr>
          <p:cNvPr id="4" name="矩形 3"/>
          <p:cNvSpPr/>
          <p:nvPr userDrawn="1"/>
        </p:nvSpPr>
        <p:spPr>
          <a:xfrm>
            <a:off x="0" y="0"/>
            <a:ext cx="12192000" cy="6857999"/>
          </a:xfrm>
          <a:prstGeom prst="rect">
            <a:avLst/>
          </a:prstGeom>
          <a:gradFill>
            <a:gsLst>
              <a:gs pos="0">
                <a:schemeClr val="accent1"/>
              </a:gs>
              <a:gs pos="100000">
                <a:schemeClr val="accent1">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userDrawn="1"/>
        </p:nvGrpSpPr>
        <p:grpSpPr>
          <a:xfrm>
            <a:off x="0" y="1741717"/>
            <a:ext cx="12192000" cy="3294057"/>
            <a:chOff x="0" y="1670588"/>
            <a:chExt cx="12192000" cy="3516825"/>
          </a:xfrm>
        </p:grpSpPr>
        <p:sp>
          <p:nvSpPr>
            <p:cNvPr id="64" name="矩形 63"/>
            <p:cNvSpPr/>
            <p:nvPr userDrawn="1"/>
          </p:nvSpPr>
          <p:spPr>
            <a:xfrm>
              <a:off x="0" y="1670588"/>
              <a:ext cx="12192000" cy="3516825"/>
            </a:xfrm>
            <a:prstGeom prst="rect">
              <a:avLst/>
            </a:prstGeom>
            <a:solidFill>
              <a:srgbClr val="FF9900"/>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p:cNvSpPr/>
            <p:nvPr userDrawn="1"/>
          </p:nvSpPr>
          <p:spPr>
            <a:xfrm>
              <a:off x="0" y="1776046"/>
              <a:ext cx="12192000" cy="3305908"/>
            </a:xfrm>
            <a:prstGeom prst="rect">
              <a:avLst/>
            </a:prstGeom>
            <a:solidFill>
              <a:schemeClr val="bg1"/>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0" name="组合 59"/>
          <p:cNvGrpSpPr/>
          <p:nvPr userDrawn="1"/>
        </p:nvGrpSpPr>
        <p:grpSpPr>
          <a:xfrm>
            <a:off x="4936352" y="6468762"/>
            <a:ext cx="2319296" cy="261610"/>
            <a:chOff x="4936352" y="6468762"/>
            <a:chExt cx="2319296" cy="261610"/>
          </a:xfrm>
        </p:grpSpPr>
        <p:sp>
          <p:nvSpPr>
            <p:cNvPr id="56" name="文本框 55"/>
            <p:cNvSpPr txBox="1"/>
            <p:nvPr userDrawn="1"/>
          </p:nvSpPr>
          <p:spPr>
            <a:xfrm>
              <a:off x="5245451" y="6468762"/>
              <a:ext cx="1701107" cy="261610"/>
            </a:xfrm>
            <a:prstGeom prst="rect">
              <a:avLst/>
            </a:prstGeom>
            <a:noFill/>
          </p:spPr>
          <p:txBody>
            <a:bodyPr wrap="none" rtlCol="0">
              <a:spAutoFit/>
            </a:bodyPr>
            <a:lstStyle/>
            <a:p>
              <a:pPr algn="ctr"/>
              <a:r>
                <a:rPr lang="zh-CN" altLang="en-US" sz="1100" spc="300" dirty="0">
                  <a:solidFill>
                    <a:schemeClr val="bg1"/>
                  </a:solidFill>
                  <a:latin typeface="+mn-ea"/>
                  <a:ea typeface="+mn-ea"/>
                </a:rPr>
                <a:t>志存高远 责任为先</a:t>
              </a:r>
              <a:endParaRPr lang="zh-CN" altLang="en-US" sz="1100" spc="300" dirty="0">
                <a:solidFill>
                  <a:schemeClr val="bg1"/>
                </a:solidFill>
                <a:latin typeface="+mn-ea"/>
                <a:ea typeface="+mn-ea"/>
              </a:endParaRPr>
            </a:p>
          </p:txBody>
        </p:sp>
        <p:grpSp>
          <p:nvGrpSpPr>
            <p:cNvPr id="59" name="组合 58"/>
            <p:cNvGrpSpPr/>
            <p:nvPr userDrawn="1"/>
          </p:nvGrpSpPr>
          <p:grpSpPr>
            <a:xfrm>
              <a:off x="4936352" y="6592514"/>
              <a:ext cx="2319296" cy="0"/>
              <a:chOff x="4913990" y="6592514"/>
              <a:chExt cx="2319296" cy="0"/>
            </a:xfrm>
          </p:grpSpPr>
          <p:cxnSp>
            <p:nvCxnSpPr>
              <p:cNvPr id="57" name="直接连接符 56"/>
              <p:cNvCxnSpPr/>
              <p:nvPr userDrawn="1"/>
            </p:nvCxnSpPr>
            <p:spPr>
              <a:xfrm>
                <a:off x="4913990"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6941744"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47" name="图片 4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1142998" y="1143001"/>
            <a:ext cx="6857999" cy="4572000"/>
          </a:xfrm>
          <a:prstGeom prst="rect">
            <a:avLst/>
          </a:prstGeom>
        </p:spPr>
      </p:pic>
      <p:sp>
        <p:nvSpPr>
          <p:cNvPr id="48" name="矩形 47"/>
          <p:cNvSpPr/>
          <p:nvPr userDrawn="1"/>
        </p:nvSpPr>
        <p:spPr>
          <a:xfrm>
            <a:off x="0" y="0"/>
            <a:ext cx="4572001" cy="6858001"/>
          </a:xfrm>
          <a:prstGeom prst="rect">
            <a:avLst/>
          </a:prstGeom>
          <a:solidFill>
            <a:srgbClr val="9B0D14">
              <a:alpha val="6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1">
    <p:spTree>
      <p:nvGrpSpPr>
        <p:cNvPr id="1" name=""/>
        <p:cNvGrpSpPr/>
        <p:nvPr/>
      </p:nvGrpSpPr>
      <p:grpSpPr>
        <a:xfrm>
          <a:off x="0" y="0"/>
          <a:ext cx="0" cy="0"/>
          <a:chOff x="0" y="0"/>
          <a:chExt cx="0" cy="0"/>
        </a:xfrm>
      </p:grpSpPr>
      <p:sp>
        <p:nvSpPr>
          <p:cNvPr id="143" name="矩形 142"/>
          <p:cNvSpPr/>
          <p:nvPr userDrawn="1"/>
        </p:nvSpPr>
        <p:spPr>
          <a:xfrm>
            <a:off x="1342195" y="96567"/>
            <a:ext cx="266151" cy="350878"/>
          </a:xfrm>
          <a:prstGeom prst="rect">
            <a:avLst/>
          </a:prstGeom>
          <a:solidFill>
            <a:srgbClr val="FF9900"/>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fld id="{7CFB1EEF-B761-4911-A2FD-18DBD3241D03}" type="slidenum">
              <a:rPr lang="zh-CN" altLang="en-US" spc="90" smtClean="0"/>
            </a:fld>
            <a:endParaRPr lang="zh-CN" altLang="en-US" spc="90" dirty="0"/>
          </a:p>
        </p:txBody>
      </p:sp>
      <p:sp>
        <p:nvSpPr>
          <p:cNvPr id="142" name="矩形 141"/>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矩形 51"/>
          <p:cNvSpPr/>
          <p:nvPr userDrawn="1"/>
        </p:nvSpPr>
        <p:spPr>
          <a:xfrm>
            <a:off x="-1" y="56965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3" name="图片 5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六张图文页">
    <p:spTree>
      <p:nvGrpSpPr>
        <p:cNvPr id="1" name=""/>
        <p:cNvGrpSpPr/>
        <p:nvPr/>
      </p:nvGrpSpPr>
      <p:grpSpPr>
        <a:xfrm>
          <a:off x="0" y="0"/>
          <a:ext cx="0" cy="0"/>
          <a:chOff x="0" y="0"/>
          <a:chExt cx="0" cy="0"/>
        </a:xfrm>
      </p:grpSpPr>
      <p:sp>
        <p:nvSpPr>
          <p:cNvPr id="3" name="矩形 2"/>
          <p:cNvSpPr/>
          <p:nvPr userDrawn="1"/>
        </p:nvSpPr>
        <p:spPr>
          <a:xfrm>
            <a:off x="0" y="560486"/>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sp>
        <p:nvSpPr>
          <p:cNvPr id="52" name="矩形 51"/>
          <p:cNvSpPr/>
          <p:nvPr userDrawn="1"/>
        </p:nvSpPr>
        <p:spPr>
          <a:xfrm>
            <a:off x="-1" y="563020"/>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64" name="图片占位符 63"/>
          <p:cNvSpPr>
            <a:spLocks noGrp="1"/>
          </p:cNvSpPr>
          <p:nvPr>
            <p:ph type="pic" sz="quarter" idx="13"/>
          </p:nvPr>
        </p:nvSpPr>
        <p:spPr>
          <a:xfrm>
            <a:off x="767953"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p:cNvSpPr>
            <a:spLocks noGrp="1"/>
          </p:cNvSpPr>
          <p:nvPr>
            <p:ph type="pic" sz="quarter" idx="14"/>
          </p:nvPr>
        </p:nvSpPr>
        <p:spPr>
          <a:xfrm>
            <a:off x="4357421"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p:cNvSpPr>
            <a:spLocks noGrp="1"/>
          </p:cNvSpPr>
          <p:nvPr>
            <p:ph type="pic" sz="quarter" idx="15"/>
          </p:nvPr>
        </p:nvSpPr>
        <p:spPr>
          <a:xfrm>
            <a:off x="7946889"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1" name="图片占位符 70"/>
          <p:cNvSpPr>
            <a:spLocks noGrp="1"/>
          </p:cNvSpPr>
          <p:nvPr>
            <p:ph type="pic" sz="quarter" idx="16"/>
          </p:nvPr>
        </p:nvSpPr>
        <p:spPr>
          <a:xfrm>
            <a:off x="2562687"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5" name="图片占位符 74"/>
          <p:cNvSpPr>
            <a:spLocks noGrp="1"/>
          </p:cNvSpPr>
          <p:nvPr>
            <p:ph type="pic" sz="quarter" idx="17"/>
          </p:nvPr>
        </p:nvSpPr>
        <p:spPr>
          <a:xfrm>
            <a:off x="6152155"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图片占位符 80"/>
          <p:cNvSpPr>
            <a:spLocks noGrp="1"/>
          </p:cNvSpPr>
          <p:nvPr>
            <p:ph type="pic" sz="quarter" idx="18"/>
          </p:nvPr>
        </p:nvSpPr>
        <p:spPr>
          <a:xfrm>
            <a:off x="9741624"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58" name="矩形 5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四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userDrawn="1"/>
        </p:nvSpPr>
        <p:spPr>
          <a:xfrm>
            <a:off x="-2392680" y="3707929"/>
            <a:ext cx="16977360" cy="5764554"/>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userDrawn="1"/>
        </p:nvSpPr>
        <p:spPr>
          <a:xfrm>
            <a:off x="-2392680" y="3850640"/>
            <a:ext cx="16977360" cy="5764554"/>
          </a:xfrm>
          <a:prstGeom prst="ellipse">
            <a:avLst/>
          </a:prstGeom>
          <a:ln>
            <a:noFill/>
          </a:ln>
          <a:effectLst>
            <a:outerShdw blurRad="1397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图片占位符 59"/>
          <p:cNvSpPr>
            <a:spLocks noGrp="1"/>
          </p:cNvSpPr>
          <p:nvPr>
            <p:ph type="pic" sz="quarter" idx="13"/>
          </p:nvPr>
        </p:nvSpPr>
        <p:spPr>
          <a:xfrm>
            <a:off x="883921"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2" name="图片占位符 61"/>
          <p:cNvSpPr>
            <a:spLocks noGrp="1"/>
          </p:cNvSpPr>
          <p:nvPr>
            <p:ph type="pic" sz="quarter" idx="14"/>
          </p:nvPr>
        </p:nvSpPr>
        <p:spPr>
          <a:xfrm>
            <a:off x="3642554"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p:cNvSpPr>
            <a:spLocks noGrp="1"/>
          </p:cNvSpPr>
          <p:nvPr>
            <p:ph type="pic" sz="quarter" idx="15"/>
          </p:nvPr>
        </p:nvSpPr>
        <p:spPr>
          <a:xfrm>
            <a:off x="6401187"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p:cNvSpPr>
            <a:spLocks noGrp="1"/>
          </p:cNvSpPr>
          <p:nvPr>
            <p:ph type="pic" sz="quarter" idx="16"/>
          </p:nvPr>
        </p:nvSpPr>
        <p:spPr>
          <a:xfrm>
            <a:off x="9159820"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8" name="矩形 5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三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userDrawn="1"/>
        </p:nvSpPr>
        <p:spPr>
          <a:xfrm flipH="1">
            <a:off x="0" y="3753288"/>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0-1" fmla="*/ 12192000 w 12192000"/>
              <a:gd name="connsiteY0-2" fmla="*/ 0 h 1730415"/>
              <a:gd name="connsiteX1-3" fmla="*/ 6096000 w 12192000"/>
              <a:gd name="connsiteY1-4" fmla="*/ 219919 h 1730415"/>
              <a:gd name="connsiteX2-5" fmla="*/ 0 w 12192000"/>
              <a:gd name="connsiteY2-6" fmla="*/ 0 h 1730415"/>
              <a:gd name="connsiteX3-7" fmla="*/ 0 w 12192000"/>
              <a:gd name="connsiteY3-8" fmla="*/ 1730415 h 1730415"/>
              <a:gd name="connsiteX4-9" fmla="*/ 6096000 w 12192000"/>
              <a:gd name="connsiteY4-10" fmla="*/ 1730415 h 1730415"/>
              <a:gd name="connsiteX5-11" fmla="*/ 12192000 w 12192000"/>
              <a:gd name="connsiteY5-12" fmla="*/ 1730415 h 1730415"/>
              <a:gd name="connsiteX6" fmla="*/ 12192000 w 12192000"/>
              <a:gd name="connsiteY6" fmla="*/ 0 h 1730415"/>
              <a:gd name="connsiteX0-13" fmla="*/ 12192000 w 12192000"/>
              <a:gd name="connsiteY0-14" fmla="*/ 0 h 1730415"/>
              <a:gd name="connsiteX1-15" fmla="*/ 6096000 w 12192000"/>
              <a:gd name="connsiteY1-16" fmla="*/ 219919 h 1730415"/>
              <a:gd name="connsiteX2-17" fmla="*/ 0 w 12192000"/>
              <a:gd name="connsiteY2-18" fmla="*/ 0 h 1730415"/>
              <a:gd name="connsiteX3-19" fmla="*/ 0 w 12192000"/>
              <a:gd name="connsiteY3-20" fmla="*/ 1730415 h 1730415"/>
              <a:gd name="connsiteX4-21" fmla="*/ 6096000 w 12192000"/>
              <a:gd name="connsiteY4-22" fmla="*/ 1730415 h 1730415"/>
              <a:gd name="connsiteX5-23" fmla="*/ 12192000 w 12192000"/>
              <a:gd name="connsiteY5-24" fmla="*/ 1730415 h 1730415"/>
              <a:gd name="connsiteX6-25" fmla="*/ 12192000 w 12192000"/>
              <a:gd name="connsiteY6-26" fmla="*/ 0 h 1730415"/>
              <a:gd name="connsiteX0-27" fmla="*/ 12192000 w 12192000"/>
              <a:gd name="connsiteY0-28" fmla="*/ 0 h 1730415"/>
              <a:gd name="connsiteX1-29" fmla="*/ 6096000 w 12192000"/>
              <a:gd name="connsiteY1-30" fmla="*/ 219919 h 1730415"/>
              <a:gd name="connsiteX2-31" fmla="*/ 0 w 12192000"/>
              <a:gd name="connsiteY2-32" fmla="*/ 0 h 1730415"/>
              <a:gd name="connsiteX3-33" fmla="*/ 0 w 12192000"/>
              <a:gd name="connsiteY3-34" fmla="*/ 1730415 h 1730415"/>
              <a:gd name="connsiteX4-35" fmla="*/ 6096000 w 12192000"/>
              <a:gd name="connsiteY4-36" fmla="*/ 1730415 h 1730415"/>
              <a:gd name="connsiteX5-37" fmla="*/ 12192000 w 12192000"/>
              <a:gd name="connsiteY5-38" fmla="*/ 1730415 h 1730415"/>
              <a:gd name="connsiteX6-39" fmla="*/ 12192000 w 12192000"/>
              <a:gd name="connsiteY6-40" fmla="*/ 0 h 1730415"/>
              <a:gd name="connsiteX0-41" fmla="*/ 12192000 w 12192000"/>
              <a:gd name="connsiteY0-42" fmla="*/ 0 h 1730415"/>
              <a:gd name="connsiteX1-43" fmla="*/ 6096000 w 12192000"/>
              <a:gd name="connsiteY1-44" fmla="*/ 428577 h 1730415"/>
              <a:gd name="connsiteX2-45" fmla="*/ 0 w 12192000"/>
              <a:gd name="connsiteY2-46" fmla="*/ 0 h 1730415"/>
              <a:gd name="connsiteX3-47" fmla="*/ 0 w 12192000"/>
              <a:gd name="connsiteY3-48" fmla="*/ 1730415 h 1730415"/>
              <a:gd name="connsiteX4-49" fmla="*/ 6096000 w 12192000"/>
              <a:gd name="connsiteY4-50" fmla="*/ 1730415 h 1730415"/>
              <a:gd name="connsiteX5-51" fmla="*/ 12192000 w 12192000"/>
              <a:gd name="connsiteY5-52" fmla="*/ 1730415 h 1730415"/>
              <a:gd name="connsiteX6-53" fmla="*/ 12192000 w 12192000"/>
              <a:gd name="connsiteY6-54" fmla="*/ 0 h 1730415"/>
              <a:gd name="connsiteX0-55" fmla="*/ 12192000 w 12192000"/>
              <a:gd name="connsiteY0-56" fmla="*/ 0 h 1730415"/>
              <a:gd name="connsiteX1-57" fmla="*/ 6096000 w 12192000"/>
              <a:gd name="connsiteY1-58" fmla="*/ 428577 h 1730415"/>
              <a:gd name="connsiteX2-59" fmla="*/ 0 w 12192000"/>
              <a:gd name="connsiteY2-60" fmla="*/ 0 h 1730415"/>
              <a:gd name="connsiteX3-61" fmla="*/ 0 w 12192000"/>
              <a:gd name="connsiteY3-62" fmla="*/ 1730415 h 1730415"/>
              <a:gd name="connsiteX4-63" fmla="*/ 6096000 w 12192000"/>
              <a:gd name="connsiteY4-64" fmla="*/ 1730415 h 1730415"/>
              <a:gd name="connsiteX5-65" fmla="*/ 12192000 w 12192000"/>
              <a:gd name="connsiteY5-66" fmla="*/ 1730415 h 1730415"/>
              <a:gd name="connsiteX6-67" fmla="*/ 12192000 w 12192000"/>
              <a:gd name="connsiteY6-68" fmla="*/ 0 h 1730415"/>
              <a:gd name="connsiteX0-69" fmla="*/ 12192000 w 12192000"/>
              <a:gd name="connsiteY0-70" fmla="*/ 0 h 1730415"/>
              <a:gd name="connsiteX1-71" fmla="*/ 6096000 w 12192000"/>
              <a:gd name="connsiteY1-72" fmla="*/ 428577 h 1730415"/>
              <a:gd name="connsiteX2-73" fmla="*/ 0 w 12192000"/>
              <a:gd name="connsiteY2-74" fmla="*/ 0 h 1730415"/>
              <a:gd name="connsiteX3-75" fmla="*/ 0 w 12192000"/>
              <a:gd name="connsiteY3-76" fmla="*/ 1730415 h 1730415"/>
              <a:gd name="connsiteX4-77" fmla="*/ 6096000 w 12192000"/>
              <a:gd name="connsiteY4-78" fmla="*/ 1730415 h 1730415"/>
              <a:gd name="connsiteX5-79" fmla="*/ 12192000 w 12192000"/>
              <a:gd name="connsiteY5-80" fmla="*/ 1730415 h 1730415"/>
              <a:gd name="connsiteX6-81" fmla="*/ 12192000 w 12192000"/>
              <a:gd name="connsiteY6-82" fmla="*/ 0 h 173041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5" y="connsiteY6-26"/>
              </a:cxn>
            </a:cxnLst>
            <a:rect l="l" t="t" r="r" b="b"/>
            <a:pathLst>
              <a:path w="12192000" h="1730415">
                <a:moveTo>
                  <a:pt x="12192000" y="0"/>
                </a:moveTo>
                <a:cubicBezTo>
                  <a:pt x="10599838" y="191556"/>
                  <a:pt x="8139575" y="436294"/>
                  <a:pt x="6096000" y="428577"/>
                </a:cubicBezTo>
                <a:cubicBezTo>
                  <a:pt x="4052425" y="436294"/>
                  <a:pt x="1464841" y="174350"/>
                  <a:pt x="0" y="0"/>
                </a:cubicBezTo>
                <a:lnTo>
                  <a:pt x="0" y="1730415"/>
                </a:lnTo>
                <a:lnTo>
                  <a:pt x="6096000" y="1730415"/>
                </a:lnTo>
                <a:lnTo>
                  <a:pt x="12192000" y="1730415"/>
                </a:lnTo>
                <a:lnTo>
                  <a:pt x="1219200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任意多边形: 形状 52"/>
          <p:cNvSpPr/>
          <p:nvPr userDrawn="1"/>
        </p:nvSpPr>
        <p:spPr>
          <a:xfrm flipH="1">
            <a:off x="0" y="4074290"/>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connsiteX0-1" fmla="*/ 12192000 w 12192000"/>
              <a:gd name="connsiteY0-2" fmla="*/ 0 h 1730415"/>
              <a:gd name="connsiteX1-3" fmla="*/ 6096000 w 12192000"/>
              <a:gd name="connsiteY1-4" fmla="*/ 219919 h 1730415"/>
              <a:gd name="connsiteX2-5" fmla="*/ 0 w 12192000"/>
              <a:gd name="connsiteY2-6" fmla="*/ 0 h 1730415"/>
              <a:gd name="connsiteX3-7" fmla="*/ 0 w 12192000"/>
              <a:gd name="connsiteY3-8" fmla="*/ 1730415 h 1730415"/>
              <a:gd name="connsiteX4-9" fmla="*/ 6096000 w 12192000"/>
              <a:gd name="connsiteY4-10" fmla="*/ 1730415 h 1730415"/>
              <a:gd name="connsiteX5-11" fmla="*/ 12192000 w 12192000"/>
              <a:gd name="connsiteY5-12" fmla="*/ 1730415 h 1730415"/>
              <a:gd name="connsiteX6" fmla="*/ 12192000 w 12192000"/>
              <a:gd name="connsiteY6" fmla="*/ 0 h 1730415"/>
              <a:gd name="connsiteX0-13" fmla="*/ 12192000 w 12192000"/>
              <a:gd name="connsiteY0-14" fmla="*/ 0 h 1730415"/>
              <a:gd name="connsiteX1-15" fmla="*/ 6096000 w 12192000"/>
              <a:gd name="connsiteY1-16" fmla="*/ 219919 h 1730415"/>
              <a:gd name="connsiteX2-17" fmla="*/ 0 w 12192000"/>
              <a:gd name="connsiteY2-18" fmla="*/ 0 h 1730415"/>
              <a:gd name="connsiteX3-19" fmla="*/ 0 w 12192000"/>
              <a:gd name="connsiteY3-20" fmla="*/ 1730415 h 1730415"/>
              <a:gd name="connsiteX4-21" fmla="*/ 6096000 w 12192000"/>
              <a:gd name="connsiteY4-22" fmla="*/ 1730415 h 1730415"/>
              <a:gd name="connsiteX5-23" fmla="*/ 12192000 w 12192000"/>
              <a:gd name="connsiteY5-24" fmla="*/ 1730415 h 1730415"/>
              <a:gd name="connsiteX6-25" fmla="*/ 12192000 w 12192000"/>
              <a:gd name="connsiteY6-26" fmla="*/ 0 h 1730415"/>
              <a:gd name="connsiteX0-27" fmla="*/ 12192000 w 12192000"/>
              <a:gd name="connsiteY0-28" fmla="*/ 0 h 1730415"/>
              <a:gd name="connsiteX1-29" fmla="*/ 6096000 w 12192000"/>
              <a:gd name="connsiteY1-30" fmla="*/ 219919 h 1730415"/>
              <a:gd name="connsiteX2-31" fmla="*/ 0 w 12192000"/>
              <a:gd name="connsiteY2-32" fmla="*/ 0 h 1730415"/>
              <a:gd name="connsiteX3-33" fmla="*/ 0 w 12192000"/>
              <a:gd name="connsiteY3-34" fmla="*/ 1730415 h 1730415"/>
              <a:gd name="connsiteX4-35" fmla="*/ 6096000 w 12192000"/>
              <a:gd name="connsiteY4-36" fmla="*/ 1730415 h 1730415"/>
              <a:gd name="connsiteX5-37" fmla="*/ 12192000 w 12192000"/>
              <a:gd name="connsiteY5-38" fmla="*/ 1730415 h 1730415"/>
              <a:gd name="connsiteX6-39" fmla="*/ 12192000 w 12192000"/>
              <a:gd name="connsiteY6-40" fmla="*/ 0 h 173041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5" y="connsiteY6-26"/>
              </a:cxn>
            </a:cxnLst>
            <a:rect l="l" t="t" r="r" b="b"/>
            <a:pathLst>
              <a:path w="12192000" h="1730415">
                <a:moveTo>
                  <a:pt x="12192000" y="0"/>
                </a:moveTo>
                <a:cubicBezTo>
                  <a:pt x="10460941" y="119605"/>
                  <a:pt x="8139575" y="227636"/>
                  <a:pt x="6096000" y="219919"/>
                </a:cubicBezTo>
                <a:cubicBezTo>
                  <a:pt x="4052425" y="227636"/>
                  <a:pt x="1869955" y="131179"/>
                  <a:pt x="0" y="0"/>
                </a:cubicBezTo>
                <a:lnTo>
                  <a:pt x="0" y="1730415"/>
                </a:lnTo>
                <a:lnTo>
                  <a:pt x="6096000" y="1730415"/>
                </a:lnTo>
                <a:lnTo>
                  <a:pt x="12192000" y="1730415"/>
                </a:lnTo>
                <a:lnTo>
                  <a:pt x="1219200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dirty="0"/>
              <a:t>  </a:t>
            </a:r>
            <a:r>
              <a:rPr lang="en-US" altLang="zh-CN" spc="90" dirty="0"/>
              <a:t>Page </a:t>
            </a:r>
            <a:fld id="{7CFB1EEF-B761-4911-A2FD-18DBD3241D03}" type="slidenum">
              <a:rPr lang="zh-CN" altLang="en-US" spc="90" dirty="0" smtClean="0"/>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9" name="图片占位符 58"/>
          <p:cNvSpPr>
            <a:spLocks noGrp="1"/>
          </p:cNvSpPr>
          <p:nvPr>
            <p:ph type="pic" sz="quarter" idx="13"/>
          </p:nvPr>
        </p:nvSpPr>
        <p:spPr>
          <a:xfrm>
            <a:off x="1261234"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77800" dist="38100" algn="l" rotWithShape="0">
              <a:prstClr val="black">
                <a:alpha val="20000"/>
              </a:prstClr>
            </a:outerShdw>
          </a:effectLst>
          <a:scene3d>
            <a:camera prst="perspectiveLeft"/>
            <a:lightRig rig="threePt" dir="t"/>
          </a:scene3d>
        </p:spPr>
        <p:txBody>
          <a:bodyPr wrap="square">
            <a:noAutofit/>
          </a:bodyPr>
          <a:lstStyle/>
          <a:p>
            <a:endParaRPr lang="zh-CN" altLang="en-US"/>
          </a:p>
        </p:txBody>
      </p:sp>
      <p:sp>
        <p:nvSpPr>
          <p:cNvPr id="61" name="图片占位符 60"/>
          <p:cNvSpPr>
            <a:spLocks noGrp="1"/>
          </p:cNvSpPr>
          <p:nvPr>
            <p:ph type="pic" sz="quarter" idx="14"/>
          </p:nvPr>
        </p:nvSpPr>
        <p:spPr>
          <a:xfrm>
            <a:off x="8525095"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27000" dist="38100" dir="10800000" algn="r" rotWithShape="0">
              <a:prstClr val="black">
                <a:alpha val="20000"/>
              </a:prstClr>
            </a:outerShdw>
          </a:effectLst>
          <a:scene3d>
            <a:camera prst="perspectiveRight"/>
            <a:lightRig rig="threePt" dir="t"/>
          </a:scene3d>
        </p:spPr>
        <p:txBody>
          <a:bodyPr wrap="square">
            <a:noAutofit/>
          </a:bodyPr>
          <a:lstStyle/>
          <a:p>
            <a:endParaRPr lang="zh-CN" altLang="en-US"/>
          </a:p>
        </p:txBody>
      </p:sp>
      <p:sp>
        <p:nvSpPr>
          <p:cNvPr id="66" name="图片占位符 65"/>
          <p:cNvSpPr>
            <a:spLocks noGrp="1"/>
          </p:cNvSpPr>
          <p:nvPr>
            <p:ph type="pic" sz="quarter" idx="15"/>
          </p:nvPr>
        </p:nvSpPr>
        <p:spPr>
          <a:xfrm>
            <a:off x="4870735" y="2000995"/>
            <a:ext cx="2553198" cy="2622134"/>
          </a:xfrm>
          <a:custGeom>
            <a:avLst/>
            <a:gdLst>
              <a:gd name="connsiteX0" fmla="*/ 0 w 2594851"/>
              <a:gd name="connsiteY0" fmla="*/ 0 h 3470916"/>
              <a:gd name="connsiteX1" fmla="*/ 2594851 w 2594851"/>
              <a:gd name="connsiteY1" fmla="*/ 0 h 3470916"/>
              <a:gd name="connsiteX2" fmla="*/ 2594851 w 2594851"/>
              <a:gd name="connsiteY2" fmla="*/ 3470916 h 3470916"/>
              <a:gd name="connsiteX3" fmla="*/ 0 w 2594851"/>
              <a:gd name="connsiteY3" fmla="*/ 3470916 h 3470916"/>
            </a:gdLst>
            <a:ahLst/>
            <a:cxnLst>
              <a:cxn ang="0">
                <a:pos x="connsiteX0" y="connsiteY0"/>
              </a:cxn>
              <a:cxn ang="0">
                <a:pos x="connsiteX1" y="connsiteY1"/>
              </a:cxn>
              <a:cxn ang="0">
                <a:pos x="connsiteX2" y="connsiteY2"/>
              </a:cxn>
              <a:cxn ang="0">
                <a:pos x="connsiteX3" y="connsiteY3"/>
              </a:cxn>
            </a:cxnLst>
            <a:rect l="l" t="t" r="r" b="b"/>
            <a:pathLst>
              <a:path w="2594851" h="3470916">
                <a:moveTo>
                  <a:pt x="0" y="0"/>
                </a:moveTo>
                <a:lnTo>
                  <a:pt x="2594851" y="0"/>
                </a:lnTo>
                <a:lnTo>
                  <a:pt x="2594851" y="3470916"/>
                </a:lnTo>
                <a:lnTo>
                  <a:pt x="0" y="3470916"/>
                </a:lnTo>
                <a:close/>
              </a:path>
            </a:pathLst>
          </a:custGeom>
          <a:ln w="44450">
            <a:solidFill>
              <a:schemeClr val="bg1"/>
            </a:solidFill>
          </a:ln>
          <a:effectLst>
            <a:outerShdw blurRad="228600" sx="102000" sy="102000" algn="ctr" rotWithShape="0">
              <a:prstClr val="black">
                <a:alpha val="20000"/>
              </a:prstClr>
            </a:outerShdw>
          </a:effectLst>
        </p:spPr>
        <p:txBody>
          <a:bodyPr wrap="square">
            <a:noAutofit/>
          </a:bodyPr>
          <a:lstStyle/>
          <a:p>
            <a:endParaRPr lang="zh-CN" altLang="en-US"/>
          </a:p>
        </p:txBody>
      </p:sp>
      <p:sp>
        <p:nvSpPr>
          <p:cNvPr id="57" name="矩形 56"/>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两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userDrawn="1"/>
        </p:nvSpPr>
        <p:spPr>
          <a:xfrm>
            <a:off x="0" y="3751510"/>
            <a:ext cx="12192000" cy="300363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userDrawn="1"/>
        </p:nvSpPr>
        <p:spPr>
          <a:xfrm>
            <a:off x="0" y="3854370"/>
            <a:ext cx="12192000" cy="30036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2" name="图片占位符 61"/>
          <p:cNvSpPr>
            <a:spLocks noGrp="1"/>
          </p:cNvSpPr>
          <p:nvPr>
            <p:ph type="pic" sz="quarter" idx="14"/>
          </p:nvPr>
        </p:nvSpPr>
        <p:spPr>
          <a:xfrm>
            <a:off x="7245460" y="1855886"/>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sp>
        <p:nvSpPr>
          <p:cNvPr id="60" name="图片占位符 59"/>
          <p:cNvSpPr>
            <a:spLocks noGrp="1"/>
          </p:cNvSpPr>
          <p:nvPr>
            <p:ph type="pic" sz="quarter" idx="13"/>
          </p:nvPr>
        </p:nvSpPr>
        <p:spPr>
          <a:xfrm>
            <a:off x="1539142" y="1855885"/>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grpSp>
        <p:nvGrpSpPr>
          <p:cNvPr id="4" name="组合 3"/>
          <p:cNvGrpSpPr/>
          <p:nvPr userDrawn="1"/>
        </p:nvGrpSpPr>
        <p:grpSpPr>
          <a:xfrm>
            <a:off x="2989652" y="1550098"/>
            <a:ext cx="2214911" cy="1736821"/>
            <a:chOff x="2795481" y="1665285"/>
            <a:chExt cx="2214911" cy="1736821"/>
          </a:xfrm>
        </p:grpSpPr>
        <p:sp>
          <p:nvSpPr>
            <p:cNvPr id="10" name="矩形 9"/>
            <p:cNvSpPr/>
            <p:nvPr userDrawn="1"/>
          </p:nvSpPr>
          <p:spPr>
            <a:xfrm>
              <a:off x="2795481"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userDrawn="1"/>
          </p:nvSpPr>
          <p:spPr>
            <a:xfrm>
              <a:off x="2882194"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userDrawn="1"/>
        </p:nvGrpSpPr>
        <p:grpSpPr>
          <a:xfrm>
            <a:off x="8679614" y="1550098"/>
            <a:ext cx="2214911" cy="1736821"/>
            <a:chOff x="8485443" y="1665285"/>
            <a:chExt cx="2214911" cy="1736821"/>
          </a:xfrm>
        </p:grpSpPr>
        <p:sp>
          <p:nvSpPr>
            <p:cNvPr id="65" name="矩形 64"/>
            <p:cNvSpPr/>
            <p:nvPr userDrawn="1"/>
          </p:nvSpPr>
          <p:spPr>
            <a:xfrm>
              <a:off x="8485443"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userDrawn="1"/>
          </p:nvSpPr>
          <p:spPr>
            <a:xfrm>
              <a:off x="8572156"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userDrawn="1"/>
        </p:nvGrpSpPr>
        <p:grpSpPr>
          <a:xfrm rot="10800000">
            <a:off x="1295604" y="2597509"/>
            <a:ext cx="2214911" cy="1736821"/>
            <a:chOff x="2795481" y="1665285"/>
            <a:chExt cx="2214911" cy="1736821"/>
          </a:xfrm>
        </p:grpSpPr>
        <p:sp>
          <p:nvSpPr>
            <p:cNvPr id="77" name="矩形 76"/>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userDrawn="1"/>
        </p:nvGrpSpPr>
        <p:grpSpPr>
          <a:xfrm rot="10800000">
            <a:off x="7024785" y="2597509"/>
            <a:ext cx="2214911" cy="1736821"/>
            <a:chOff x="2795481" y="1665285"/>
            <a:chExt cx="2214911" cy="1736821"/>
          </a:xfrm>
        </p:grpSpPr>
        <p:sp>
          <p:nvSpPr>
            <p:cNvPr id="80" name="矩形 79"/>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矩形 6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0" name="图片 6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F3C242-7F95-44DB-80BE-49C4BD2CCD4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5.xml"/><Relationship Id="rId2" Type="http://schemas.openxmlformats.org/officeDocument/2006/relationships/image" Target="../media/image23.png"/><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5.xml"/><Relationship Id="rId2" Type="http://schemas.openxmlformats.org/officeDocument/2006/relationships/image" Target="../media/image24.png"/><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5.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image" Target="../media/image25.png"/><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5.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image" Target="../media/image26.png"/><Relationship Id="rId1" Type="http://schemas.openxmlformats.org/officeDocument/2006/relationships/tags" Target="../tags/tag16.xml"/></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5.xml"/><Relationship Id="rId3" Type="http://schemas.openxmlformats.org/officeDocument/2006/relationships/tags" Target="../tags/tag20.xml"/><Relationship Id="rId2" Type="http://schemas.openxmlformats.org/officeDocument/2006/relationships/image" Target="../media/image27.png"/><Relationship Id="rId1" Type="http://schemas.openxmlformats.org/officeDocument/2006/relationships/tags" Target="../tags/tag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5.xml"/><Relationship Id="rId2" Type="http://schemas.openxmlformats.org/officeDocument/2006/relationships/image" Target="../media/image7.png"/><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5.xml"/><Relationship Id="rId4" Type="http://schemas.openxmlformats.org/officeDocument/2006/relationships/image" Target="../media/image10.png"/><Relationship Id="rId3" Type="http://schemas.openxmlformats.org/officeDocument/2006/relationships/tags" Target="../tags/tag2.xml"/><Relationship Id="rId2" Type="http://schemas.openxmlformats.org/officeDocument/2006/relationships/image" Target="../media/image9.png"/><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9" Type="http://schemas.openxmlformats.org/officeDocument/2006/relationships/slideLayout" Target="../slideLayouts/slideLayout5.xml"/><Relationship Id="rId8" Type="http://schemas.openxmlformats.org/officeDocument/2006/relationships/image" Target="../media/image14.png"/><Relationship Id="rId7" Type="http://schemas.openxmlformats.org/officeDocument/2006/relationships/tags" Target="../tags/tag6.xml"/><Relationship Id="rId6" Type="http://schemas.openxmlformats.org/officeDocument/2006/relationships/image" Target="../media/image13.png"/><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image" Target="../media/image12.png"/><Relationship Id="rId10" Type="http://schemas.openxmlformats.org/officeDocument/2006/relationships/notesSlide" Target="../notesSlides/notesSlide4.xml"/><Relationship Id="rId1" Type="http://schemas.openxmlformats.org/officeDocument/2006/relationships/image" Target="../media/image1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5.xml"/><Relationship Id="rId2" Type="http://schemas.openxmlformats.org/officeDocument/2006/relationships/image" Target="../media/image15.png"/><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5.xml"/><Relationship Id="rId5" Type="http://schemas.openxmlformats.org/officeDocument/2006/relationships/tags" Target="../tags/tag8.xml"/><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5.xml"/><Relationship Id="rId3" Type="http://schemas.openxmlformats.org/officeDocument/2006/relationships/tags" Target="../tags/tag10.xml"/><Relationship Id="rId2" Type="http://schemas.openxmlformats.org/officeDocument/2006/relationships/image" Target="../media/image20.png"/><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780248" y="5275750"/>
            <a:ext cx="2172335" cy="39878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bg1"/>
                </a:solidFill>
                <a:latin typeface="+mn-ea"/>
              </a:rPr>
              <a:t>汇报人：吴一楠</a:t>
            </a:r>
            <a:endParaRPr lang="zh-CN" altLang="en-US" sz="2000" b="1" dirty="0">
              <a:solidFill>
                <a:schemeClr val="bg1"/>
              </a:solidFill>
              <a:latin typeface="+mn-ea"/>
            </a:endParaRPr>
          </a:p>
        </p:txBody>
      </p:sp>
      <p:sp>
        <p:nvSpPr>
          <p:cNvPr id="3" name="矩形 2"/>
          <p:cNvSpPr/>
          <p:nvPr/>
        </p:nvSpPr>
        <p:spPr>
          <a:xfrm>
            <a:off x="6524699" y="5275750"/>
            <a:ext cx="2237105" cy="39878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bg1"/>
                </a:solidFill>
                <a:latin typeface="+mn-ea"/>
              </a:rPr>
              <a:t>时间：</a:t>
            </a:r>
            <a:r>
              <a:rPr lang="en-US" altLang="zh-CN" sz="2000" b="1" dirty="0">
                <a:solidFill>
                  <a:schemeClr val="bg1"/>
                </a:solidFill>
                <a:latin typeface="+mn-ea"/>
              </a:rPr>
              <a:t>2023.11.11</a:t>
            </a:r>
            <a:endParaRPr lang="zh-CN" altLang="en-US" sz="2000" b="1" dirty="0">
              <a:solidFill>
                <a:schemeClr val="bg1"/>
              </a:solidFill>
              <a:latin typeface="+mn-ea"/>
            </a:endParaRPr>
          </a:p>
        </p:txBody>
      </p:sp>
      <p:sp>
        <p:nvSpPr>
          <p:cNvPr id="2" name="文本框 1"/>
          <p:cNvSpPr txBox="1"/>
          <p:nvPr/>
        </p:nvSpPr>
        <p:spPr>
          <a:xfrm>
            <a:off x="3301280" y="3003848"/>
            <a:ext cx="5875337" cy="923330"/>
          </a:xfrm>
          <a:prstGeom prst="rect">
            <a:avLst/>
          </a:prstGeom>
          <a:noFill/>
        </p:spPr>
        <p:txBody>
          <a:bodyPr wrap="square" rtlCol="0">
            <a:spAutoFit/>
          </a:bodyPr>
          <a:lstStyle/>
          <a:p>
            <a:pPr algn="ctr"/>
            <a:r>
              <a:rPr lang="zh-CN" altLang="en-US" sz="5400" b="1" dirty="0">
                <a:solidFill>
                  <a:schemeClr val="accent1"/>
                </a:solidFill>
                <a:latin typeface="+mj-ea"/>
                <a:ea typeface="+mj-ea"/>
              </a:rPr>
              <a:t>组会汇报</a:t>
            </a:r>
            <a:endParaRPr lang="zh-CN" altLang="en-US" sz="5400" b="1" dirty="0">
              <a:solidFill>
                <a:schemeClr val="accent1"/>
              </a:solidFill>
              <a:latin typeface="+mj-ea"/>
              <a:ea typeface="+mj-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3" name="图片 2"/>
          <p:cNvPicPr>
            <a:picLocks noChangeAspect="1"/>
          </p:cNvPicPr>
          <p:nvPr>
            <p:custDataLst>
              <p:tags r:id="rId1"/>
            </p:custDataLst>
          </p:nvPr>
        </p:nvPicPr>
        <p:blipFill>
          <a:blip r:embed="rId2"/>
          <a:stretch>
            <a:fillRect/>
          </a:stretch>
        </p:blipFill>
        <p:spPr>
          <a:xfrm>
            <a:off x="3882390" y="726440"/>
            <a:ext cx="6617335" cy="5268595"/>
          </a:xfrm>
          <a:prstGeom prst="rect">
            <a:avLst/>
          </a:prstGeom>
        </p:spPr>
      </p:pic>
      <p:sp>
        <p:nvSpPr>
          <p:cNvPr id="4" name="文本框 3"/>
          <p:cNvSpPr txBox="1"/>
          <p:nvPr/>
        </p:nvSpPr>
        <p:spPr>
          <a:xfrm>
            <a:off x="1278255" y="1223010"/>
            <a:ext cx="2707640" cy="368300"/>
          </a:xfrm>
          <a:prstGeom prst="rect">
            <a:avLst/>
          </a:prstGeom>
          <a:noFill/>
        </p:spPr>
        <p:txBody>
          <a:bodyPr wrap="square" rtlCol="0">
            <a:spAutoFit/>
          </a:bodyPr>
          <a:p>
            <a:r>
              <a:rPr lang="zh-CN" altLang="en-US"/>
              <a:t>一、问题层面</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3" name="图片 2"/>
          <p:cNvPicPr>
            <a:picLocks noChangeAspect="1"/>
          </p:cNvPicPr>
          <p:nvPr>
            <p:custDataLst>
              <p:tags r:id="rId1"/>
            </p:custDataLst>
          </p:nvPr>
        </p:nvPicPr>
        <p:blipFill>
          <a:blip r:embed="rId2"/>
          <a:stretch>
            <a:fillRect/>
          </a:stretch>
        </p:blipFill>
        <p:spPr>
          <a:xfrm>
            <a:off x="1180465" y="1333500"/>
            <a:ext cx="8648700" cy="4191000"/>
          </a:xfrm>
          <a:prstGeom prst="rect">
            <a:avLst/>
          </a:prstGeom>
        </p:spPr>
      </p:pic>
      <p:sp>
        <p:nvSpPr>
          <p:cNvPr id="4" name="文本框 3"/>
          <p:cNvSpPr txBox="1"/>
          <p:nvPr/>
        </p:nvSpPr>
        <p:spPr>
          <a:xfrm>
            <a:off x="1995805" y="3905885"/>
            <a:ext cx="1699260" cy="1104900"/>
          </a:xfrm>
          <a:prstGeom prst="rect">
            <a:avLst/>
          </a:prstGeom>
          <a:noFill/>
        </p:spPr>
        <p:txBody>
          <a:bodyPr wrap="square" rtlCol="0">
            <a:noAutofit/>
          </a:bodyPr>
          <a:p>
            <a:r>
              <a:rPr lang="en-US" altLang="zh-CN"/>
              <a:t>1.</a:t>
            </a:r>
            <a:r>
              <a:rPr lang="zh-CN" altLang="en-US"/>
              <a:t>初始解</a:t>
            </a:r>
            <a:endParaRPr lang="zh-CN" altLang="en-US"/>
          </a:p>
        </p:txBody>
      </p:sp>
      <p:sp>
        <p:nvSpPr>
          <p:cNvPr id="5" name="文本框 4"/>
          <p:cNvSpPr txBox="1"/>
          <p:nvPr/>
        </p:nvSpPr>
        <p:spPr>
          <a:xfrm>
            <a:off x="1763395" y="1494790"/>
            <a:ext cx="2145665" cy="368300"/>
          </a:xfrm>
          <a:prstGeom prst="rect">
            <a:avLst/>
          </a:prstGeom>
          <a:noFill/>
        </p:spPr>
        <p:txBody>
          <a:bodyPr wrap="square" rtlCol="0">
            <a:spAutoFit/>
          </a:bodyPr>
          <a:p>
            <a:r>
              <a:rPr lang="zh-CN" altLang="en-US"/>
              <a:t>二、低层次</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5" name="图片 4"/>
          <p:cNvPicPr>
            <a:picLocks noChangeAspect="1"/>
          </p:cNvPicPr>
          <p:nvPr>
            <p:custDataLst>
              <p:tags r:id="rId1"/>
            </p:custDataLst>
          </p:nvPr>
        </p:nvPicPr>
        <p:blipFill>
          <a:blip r:embed="rId2"/>
          <a:stretch>
            <a:fillRect/>
          </a:stretch>
        </p:blipFill>
        <p:spPr>
          <a:xfrm>
            <a:off x="1434465" y="814705"/>
            <a:ext cx="8212455" cy="5034915"/>
          </a:xfrm>
          <a:prstGeom prst="rect">
            <a:avLst/>
          </a:prstGeom>
        </p:spPr>
      </p:pic>
      <p:sp>
        <p:nvSpPr>
          <p:cNvPr id="4" name="文本框 3"/>
          <p:cNvSpPr txBox="1"/>
          <p:nvPr>
            <p:custDataLst>
              <p:tags r:id="rId3"/>
            </p:custDataLst>
          </p:nvPr>
        </p:nvSpPr>
        <p:spPr>
          <a:xfrm>
            <a:off x="2461895" y="4109720"/>
            <a:ext cx="1699260" cy="1104900"/>
          </a:xfrm>
          <a:prstGeom prst="rect">
            <a:avLst/>
          </a:prstGeom>
          <a:noFill/>
        </p:spPr>
        <p:txBody>
          <a:bodyPr wrap="square" rtlCol="0">
            <a:noAutofit/>
          </a:bodyPr>
          <a:p>
            <a:r>
              <a:rPr lang="en-US" altLang="zh-CN"/>
              <a:t>2.</a:t>
            </a:r>
            <a:r>
              <a:rPr lang="zh-CN" altLang="en-US"/>
              <a:t>搜索过程</a:t>
            </a:r>
            <a:endParaRPr lang="zh-CN" altLang="en-US"/>
          </a:p>
        </p:txBody>
      </p:sp>
      <p:sp>
        <p:nvSpPr>
          <p:cNvPr id="7" name="文本框 6"/>
          <p:cNvSpPr txBox="1"/>
          <p:nvPr>
            <p:custDataLst>
              <p:tags r:id="rId4"/>
            </p:custDataLst>
          </p:nvPr>
        </p:nvSpPr>
        <p:spPr>
          <a:xfrm>
            <a:off x="1763395" y="1126490"/>
            <a:ext cx="2145665" cy="368300"/>
          </a:xfrm>
          <a:prstGeom prst="rect">
            <a:avLst/>
          </a:prstGeom>
          <a:noFill/>
        </p:spPr>
        <p:txBody>
          <a:bodyPr wrap="square" rtlCol="0">
            <a:spAutoFit/>
          </a:bodyPr>
          <a:p>
            <a:r>
              <a:rPr lang="zh-CN" altLang="en-US"/>
              <a:t>二、低层次</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5" name="图片 4"/>
          <p:cNvPicPr>
            <a:picLocks noChangeAspect="1"/>
          </p:cNvPicPr>
          <p:nvPr>
            <p:custDataLst>
              <p:tags r:id="rId1"/>
            </p:custDataLst>
          </p:nvPr>
        </p:nvPicPr>
        <p:blipFill>
          <a:blip r:embed="rId2"/>
          <a:stretch>
            <a:fillRect/>
          </a:stretch>
        </p:blipFill>
        <p:spPr>
          <a:xfrm>
            <a:off x="2696845" y="1040130"/>
            <a:ext cx="6934200" cy="4467225"/>
          </a:xfrm>
          <a:prstGeom prst="rect">
            <a:avLst/>
          </a:prstGeom>
        </p:spPr>
      </p:pic>
      <p:sp>
        <p:nvSpPr>
          <p:cNvPr id="4" name="文本框 3"/>
          <p:cNvSpPr txBox="1"/>
          <p:nvPr>
            <p:custDataLst>
              <p:tags r:id="rId3"/>
            </p:custDataLst>
          </p:nvPr>
        </p:nvSpPr>
        <p:spPr>
          <a:xfrm>
            <a:off x="1346200" y="4126230"/>
            <a:ext cx="1466850" cy="795655"/>
          </a:xfrm>
          <a:prstGeom prst="rect">
            <a:avLst/>
          </a:prstGeom>
          <a:noFill/>
        </p:spPr>
        <p:txBody>
          <a:bodyPr wrap="square" rtlCol="0">
            <a:noAutofit/>
          </a:bodyPr>
          <a:p>
            <a:r>
              <a:rPr lang="en-US" altLang="zh-CN"/>
              <a:t>3.</a:t>
            </a:r>
            <a:r>
              <a:rPr lang="zh-CN" altLang="en-US"/>
              <a:t>参数调整</a:t>
            </a:r>
            <a:endParaRPr lang="zh-CN" altLang="en-US"/>
          </a:p>
        </p:txBody>
      </p:sp>
      <p:sp>
        <p:nvSpPr>
          <p:cNvPr id="7" name="文本框 6"/>
          <p:cNvSpPr txBox="1"/>
          <p:nvPr>
            <p:custDataLst>
              <p:tags r:id="rId4"/>
            </p:custDataLst>
          </p:nvPr>
        </p:nvSpPr>
        <p:spPr>
          <a:xfrm>
            <a:off x="551180" y="1359535"/>
            <a:ext cx="2145665" cy="368300"/>
          </a:xfrm>
          <a:prstGeom prst="rect">
            <a:avLst/>
          </a:prstGeom>
          <a:noFill/>
        </p:spPr>
        <p:txBody>
          <a:bodyPr wrap="square" rtlCol="0">
            <a:spAutoFit/>
          </a:bodyPr>
          <a:p>
            <a:r>
              <a:rPr lang="zh-CN" altLang="en-US"/>
              <a:t>二、低层次</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3" name="图片 2"/>
          <p:cNvPicPr>
            <a:picLocks noChangeAspect="1"/>
          </p:cNvPicPr>
          <p:nvPr>
            <p:custDataLst>
              <p:tags r:id="rId1"/>
            </p:custDataLst>
          </p:nvPr>
        </p:nvPicPr>
        <p:blipFill>
          <a:blip r:embed="rId2"/>
          <a:stretch>
            <a:fillRect/>
          </a:stretch>
        </p:blipFill>
        <p:spPr>
          <a:xfrm>
            <a:off x="2509520" y="1917700"/>
            <a:ext cx="5892800" cy="3744595"/>
          </a:xfrm>
          <a:prstGeom prst="rect">
            <a:avLst/>
          </a:prstGeom>
        </p:spPr>
      </p:pic>
      <p:sp>
        <p:nvSpPr>
          <p:cNvPr id="5" name="文本框 4"/>
          <p:cNvSpPr txBox="1"/>
          <p:nvPr>
            <p:custDataLst>
              <p:tags r:id="rId3"/>
            </p:custDataLst>
          </p:nvPr>
        </p:nvSpPr>
        <p:spPr>
          <a:xfrm>
            <a:off x="890905" y="1191260"/>
            <a:ext cx="2145665" cy="368300"/>
          </a:xfrm>
          <a:prstGeom prst="rect">
            <a:avLst/>
          </a:prstGeom>
          <a:noFill/>
        </p:spPr>
        <p:txBody>
          <a:bodyPr wrap="square" rtlCol="0">
            <a:spAutoFit/>
          </a:bodyPr>
          <a:p>
            <a:r>
              <a:rPr lang="zh-CN" altLang="en-US"/>
              <a:t>三、高层次</a:t>
            </a: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780248" y="5275750"/>
            <a:ext cx="2172335" cy="39878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bg1"/>
                </a:solidFill>
                <a:latin typeface="+mn-ea"/>
              </a:rPr>
              <a:t>汇报人：吴一楠</a:t>
            </a:r>
            <a:endParaRPr lang="zh-CN" altLang="en-US" sz="2000" b="1" dirty="0">
              <a:solidFill>
                <a:schemeClr val="bg1"/>
              </a:solidFill>
              <a:latin typeface="+mn-ea"/>
            </a:endParaRPr>
          </a:p>
        </p:txBody>
      </p:sp>
      <p:sp>
        <p:nvSpPr>
          <p:cNvPr id="3" name="矩形 2"/>
          <p:cNvSpPr/>
          <p:nvPr/>
        </p:nvSpPr>
        <p:spPr>
          <a:xfrm>
            <a:off x="6524699" y="5275750"/>
            <a:ext cx="2237105" cy="39878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bg1"/>
                </a:solidFill>
                <a:latin typeface="+mn-ea"/>
              </a:rPr>
              <a:t>时间：</a:t>
            </a:r>
            <a:r>
              <a:rPr lang="en-US" altLang="zh-CN" sz="2000" b="1" dirty="0">
                <a:solidFill>
                  <a:schemeClr val="bg1"/>
                </a:solidFill>
                <a:latin typeface="+mn-ea"/>
              </a:rPr>
              <a:t>2023.11.11</a:t>
            </a:r>
            <a:endParaRPr lang="zh-CN" altLang="en-US" sz="2000" b="1" dirty="0">
              <a:solidFill>
                <a:schemeClr val="bg1"/>
              </a:solidFill>
              <a:latin typeface="+mn-ea"/>
            </a:endParaRPr>
          </a:p>
        </p:txBody>
      </p:sp>
      <p:sp>
        <p:nvSpPr>
          <p:cNvPr id="2" name="文本框 1"/>
          <p:cNvSpPr txBox="1"/>
          <p:nvPr/>
        </p:nvSpPr>
        <p:spPr>
          <a:xfrm>
            <a:off x="3301280" y="3003848"/>
            <a:ext cx="5875337" cy="922020"/>
          </a:xfrm>
          <a:prstGeom prst="rect">
            <a:avLst/>
          </a:prstGeom>
          <a:noFill/>
        </p:spPr>
        <p:txBody>
          <a:bodyPr wrap="square" rtlCol="0">
            <a:spAutoFit/>
          </a:bodyPr>
          <a:lstStyle/>
          <a:p>
            <a:pPr algn="ctr"/>
            <a:r>
              <a:rPr lang="zh-CN" altLang="en-US" sz="5400" b="1" dirty="0">
                <a:solidFill>
                  <a:schemeClr val="accent1"/>
                </a:solidFill>
                <a:latin typeface="+mj-ea"/>
                <a:ea typeface="+mj-ea"/>
              </a:rPr>
              <a:t>感谢聆听！</a:t>
            </a:r>
            <a:endParaRPr lang="zh-CN" altLang="en-US" sz="5400" b="1" dirty="0">
              <a:solidFill>
                <a:schemeClr val="accent1"/>
              </a:solidFill>
              <a:latin typeface="+mj-ea"/>
              <a:ea typeface="+mj-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1994481838" name="图片 1"/>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l="4095" t="24189" r="49624" b="48866"/>
          <a:stretch>
            <a:fillRect/>
          </a:stretch>
        </p:blipFill>
        <p:spPr bwMode="auto">
          <a:xfrm>
            <a:off x="2320925" y="2762885"/>
            <a:ext cx="7051040" cy="2759075"/>
          </a:xfrm>
          <a:prstGeom prst="rect">
            <a:avLst/>
          </a:prstGeom>
          <a:ln>
            <a:noFill/>
          </a:ln>
        </p:spPr>
      </p:pic>
      <p:sp>
        <p:nvSpPr>
          <p:cNvPr id="3" name="文本框 2"/>
          <p:cNvSpPr txBox="1"/>
          <p:nvPr/>
        </p:nvSpPr>
        <p:spPr>
          <a:xfrm>
            <a:off x="1753235" y="2100580"/>
            <a:ext cx="7193915" cy="645160"/>
          </a:xfrm>
          <a:prstGeom prst="rect">
            <a:avLst/>
          </a:prstGeom>
          <a:noFill/>
        </p:spPr>
        <p:txBody>
          <a:bodyPr wrap="square" rtlCol="0">
            <a:spAutoFit/>
          </a:bodyPr>
          <a:p>
            <a:r>
              <a:rPr lang="zh-CN" altLang="en-US"/>
              <a:t>一、</a:t>
            </a:r>
            <a:r>
              <a:rPr lang="zh-CN" altLang="en-US" dirty="0">
                <a:sym typeface="+mn-ea"/>
              </a:rPr>
              <a:t>使用改进的灰狼算法来优化传感器部署问题</a:t>
            </a:r>
            <a:endParaRPr lang="zh-CN" altLang="en-US" dirty="0"/>
          </a:p>
          <a:p>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3" name="图片 2" descr="屏幕截图 2023-11-09 150413"/>
          <p:cNvPicPr>
            <a:picLocks noChangeAspect="1"/>
          </p:cNvPicPr>
          <p:nvPr/>
        </p:nvPicPr>
        <p:blipFill>
          <a:blip r:embed="rId1"/>
          <a:stretch>
            <a:fillRect/>
          </a:stretch>
        </p:blipFill>
        <p:spPr>
          <a:xfrm>
            <a:off x="1518285" y="2777490"/>
            <a:ext cx="3455035" cy="3113405"/>
          </a:xfrm>
          <a:prstGeom prst="rect">
            <a:avLst/>
          </a:prstGeom>
        </p:spPr>
      </p:pic>
      <p:sp>
        <p:nvSpPr>
          <p:cNvPr id="4" name="文本框 3"/>
          <p:cNvSpPr txBox="1"/>
          <p:nvPr/>
        </p:nvSpPr>
        <p:spPr>
          <a:xfrm>
            <a:off x="924560" y="1426845"/>
            <a:ext cx="4641850" cy="368300"/>
          </a:xfrm>
          <a:prstGeom prst="rect">
            <a:avLst/>
          </a:prstGeom>
          <a:noFill/>
        </p:spPr>
        <p:txBody>
          <a:bodyPr wrap="square" rtlCol="0">
            <a:spAutoFit/>
          </a:bodyPr>
          <a:p>
            <a:r>
              <a:rPr lang="en-US" altLang="zh-CN"/>
              <a:t>1.</a:t>
            </a:r>
            <a:r>
              <a:rPr lang="zh-CN" altLang="en-US"/>
              <a:t>Nonlinear convergence factor strategy</a:t>
            </a:r>
            <a:endParaRPr lang="zh-CN" altLang="en-US"/>
          </a:p>
        </p:txBody>
      </p:sp>
      <p:pic>
        <p:nvPicPr>
          <p:cNvPr id="5" name="图片 4" descr="屏幕截图 2023-11-09 150540"/>
          <p:cNvPicPr>
            <a:picLocks noChangeAspect="1"/>
          </p:cNvPicPr>
          <p:nvPr/>
        </p:nvPicPr>
        <p:blipFill>
          <a:blip r:embed="rId2"/>
          <a:stretch>
            <a:fillRect/>
          </a:stretch>
        </p:blipFill>
        <p:spPr>
          <a:xfrm>
            <a:off x="1894840" y="1925320"/>
            <a:ext cx="2946400" cy="721995"/>
          </a:xfrm>
          <a:prstGeom prst="rect">
            <a:avLst/>
          </a:prstGeom>
        </p:spPr>
      </p:pic>
      <p:sp>
        <p:nvSpPr>
          <p:cNvPr id="7" name="文本框 6"/>
          <p:cNvSpPr txBox="1"/>
          <p:nvPr>
            <p:custDataLst>
              <p:tags r:id="rId3"/>
            </p:custDataLst>
          </p:nvPr>
        </p:nvSpPr>
        <p:spPr>
          <a:xfrm>
            <a:off x="6795770" y="1501140"/>
            <a:ext cx="4641850" cy="368300"/>
          </a:xfrm>
          <a:prstGeom prst="rect">
            <a:avLst/>
          </a:prstGeom>
          <a:noFill/>
        </p:spPr>
        <p:txBody>
          <a:bodyPr wrap="square" rtlCol="0">
            <a:spAutoFit/>
          </a:bodyPr>
          <a:p>
            <a:r>
              <a:rPr lang="en-US" altLang="zh-CN"/>
              <a:t>2.Elite strategy</a:t>
            </a:r>
            <a:endParaRPr lang="zh-CN" altLang="en-US"/>
          </a:p>
        </p:txBody>
      </p:sp>
      <p:pic>
        <p:nvPicPr>
          <p:cNvPr id="8" name="图片 7" descr="屏幕截图 2023-11-09 150629"/>
          <p:cNvPicPr>
            <a:picLocks noChangeAspect="1"/>
          </p:cNvPicPr>
          <p:nvPr/>
        </p:nvPicPr>
        <p:blipFill>
          <a:blip r:embed="rId4"/>
          <a:stretch>
            <a:fillRect/>
          </a:stretch>
        </p:blipFill>
        <p:spPr>
          <a:xfrm>
            <a:off x="6550025" y="2777490"/>
            <a:ext cx="3402330" cy="255714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3" name="图片 2" descr="屏幕截图 2023-11-09 151010"/>
          <p:cNvPicPr>
            <a:picLocks noChangeAspect="1"/>
          </p:cNvPicPr>
          <p:nvPr/>
        </p:nvPicPr>
        <p:blipFill>
          <a:blip r:embed="rId1"/>
          <a:stretch>
            <a:fillRect/>
          </a:stretch>
        </p:blipFill>
        <p:spPr>
          <a:xfrm>
            <a:off x="836930" y="2861310"/>
            <a:ext cx="4547870" cy="1726565"/>
          </a:xfrm>
          <a:prstGeom prst="rect">
            <a:avLst/>
          </a:prstGeom>
        </p:spPr>
      </p:pic>
      <p:pic>
        <p:nvPicPr>
          <p:cNvPr id="4" name="图片 3" descr="屏幕截图 2023-11-09 151013"/>
          <p:cNvPicPr>
            <a:picLocks noChangeAspect="1"/>
          </p:cNvPicPr>
          <p:nvPr/>
        </p:nvPicPr>
        <p:blipFill>
          <a:blip r:embed="rId2"/>
          <a:stretch>
            <a:fillRect/>
          </a:stretch>
        </p:blipFill>
        <p:spPr>
          <a:xfrm>
            <a:off x="516890" y="4881245"/>
            <a:ext cx="4873625" cy="675005"/>
          </a:xfrm>
          <a:prstGeom prst="rect">
            <a:avLst/>
          </a:prstGeom>
        </p:spPr>
      </p:pic>
      <p:sp>
        <p:nvSpPr>
          <p:cNvPr id="7" name="文本框 6"/>
          <p:cNvSpPr txBox="1"/>
          <p:nvPr>
            <p:custDataLst>
              <p:tags r:id="rId3"/>
            </p:custDataLst>
          </p:nvPr>
        </p:nvSpPr>
        <p:spPr>
          <a:xfrm>
            <a:off x="1106805" y="2077085"/>
            <a:ext cx="5765800" cy="368300"/>
          </a:xfrm>
          <a:prstGeom prst="rect">
            <a:avLst/>
          </a:prstGeom>
          <a:noFill/>
        </p:spPr>
        <p:txBody>
          <a:bodyPr wrap="square" rtlCol="0">
            <a:spAutoFit/>
          </a:bodyPr>
          <a:p>
            <a:r>
              <a:rPr lang="en-US" altLang="zh-CN"/>
              <a:t>3.Dynamic weighting strategy</a:t>
            </a:r>
            <a:endParaRPr lang="en-US" altLang="zh-CN"/>
          </a:p>
        </p:txBody>
      </p:sp>
      <p:sp>
        <p:nvSpPr>
          <p:cNvPr id="5" name="文本框 4"/>
          <p:cNvSpPr txBox="1"/>
          <p:nvPr>
            <p:custDataLst>
              <p:tags r:id="rId4"/>
            </p:custDataLst>
          </p:nvPr>
        </p:nvSpPr>
        <p:spPr>
          <a:xfrm>
            <a:off x="5804535" y="2202815"/>
            <a:ext cx="5466080" cy="368300"/>
          </a:xfrm>
          <a:prstGeom prst="rect">
            <a:avLst/>
          </a:prstGeom>
          <a:noFill/>
        </p:spPr>
        <p:txBody>
          <a:bodyPr wrap="square" rtlCol="0">
            <a:spAutoFit/>
          </a:bodyPr>
          <a:p>
            <a:r>
              <a:rPr lang="en-US"/>
              <a:t>4.</a:t>
            </a:r>
            <a:r>
              <a:t>Grey wolf boundary position strategy</a:t>
            </a:r>
            <a:endParaRPr lang="zh-CN" altLang="en-US"/>
          </a:p>
        </p:txBody>
      </p:sp>
      <p:pic>
        <p:nvPicPr>
          <p:cNvPr id="8" name="图片 7" descr="屏幕截图 2023-11-09 151258"/>
          <p:cNvPicPr>
            <a:picLocks noChangeAspect="1"/>
          </p:cNvPicPr>
          <p:nvPr>
            <p:custDataLst>
              <p:tags r:id="rId5"/>
            </p:custDataLst>
          </p:nvPr>
        </p:nvPicPr>
        <p:blipFill>
          <a:blip r:embed="rId6"/>
          <a:stretch>
            <a:fillRect/>
          </a:stretch>
        </p:blipFill>
        <p:spPr>
          <a:xfrm>
            <a:off x="5901055" y="2976245"/>
            <a:ext cx="4209415" cy="1049655"/>
          </a:xfrm>
          <a:prstGeom prst="rect">
            <a:avLst/>
          </a:prstGeom>
        </p:spPr>
      </p:pic>
      <p:pic>
        <p:nvPicPr>
          <p:cNvPr id="9" name="图片 8" descr="屏幕截图 2023-11-09 151300"/>
          <p:cNvPicPr>
            <a:picLocks noChangeAspect="1"/>
          </p:cNvPicPr>
          <p:nvPr>
            <p:custDataLst>
              <p:tags r:id="rId7"/>
            </p:custDataLst>
          </p:nvPr>
        </p:nvPicPr>
        <p:blipFill>
          <a:blip r:embed="rId8"/>
          <a:stretch>
            <a:fillRect/>
          </a:stretch>
        </p:blipFill>
        <p:spPr>
          <a:xfrm>
            <a:off x="5742940" y="4615815"/>
            <a:ext cx="4961255" cy="94043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1744511730" name="图片 2"/>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496695" y="2879725"/>
            <a:ext cx="8825865" cy="1482090"/>
          </a:xfrm>
          <a:prstGeom prst="rect">
            <a:avLst/>
          </a:prstGeom>
        </p:spPr>
      </p:pic>
      <p:sp>
        <p:nvSpPr>
          <p:cNvPr id="7" name="文本框 6"/>
          <p:cNvSpPr txBox="1"/>
          <p:nvPr/>
        </p:nvSpPr>
        <p:spPr>
          <a:xfrm>
            <a:off x="2063750" y="3060700"/>
            <a:ext cx="604520" cy="368300"/>
          </a:xfrm>
          <a:prstGeom prst="rect">
            <a:avLst/>
          </a:prstGeom>
          <a:noFill/>
        </p:spPr>
        <p:txBody>
          <a:bodyPr wrap="square" rtlCol="0">
            <a:spAutoFit/>
          </a:bodyPr>
          <a:p>
            <a:r>
              <a:rPr lang="zh-CN" altLang="en-US"/>
              <a:t>二、</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3" name="图片 2" descr="屏幕截图 2023-11-09 151807"/>
          <p:cNvPicPr>
            <a:picLocks noChangeAspect="1"/>
          </p:cNvPicPr>
          <p:nvPr/>
        </p:nvPicPr>
        <p:blipFill>
          <a:blip r:embed="rId1"/>
          <a:srcRect b="11900"/>
          <a:stretch>
            <a:fillRect/>
          </a:stretch>
        </p:blipFill>
        <p:spPr>
          <a:xfrm>
            <a:off x="1221740" y="2091690"/>
            <a:ext cx="2952750" cy="780415"/>
          </a:xfrm>
          <a:prstGeom prst="rect">
            <a:avLst/>
          </a:prstGeom>
        </p:spPr>
      </p:pic>
      <p:pic>
        <p:nvPicPr>
          <p:cNvPr id="4" name="图片 3" descr="屏幕截图 2023-11-09 151834"/>
          <p:cNvPicPr>
            <a:picLocks noChangeAspect="1"/>
          </p:cNvPicPr>
          <p:nvPr/>
        </p:nvPicPr>
        <p:blipFill>
          <a:blip r:embed="rId2"/>
          <a:srcRect b="6786"/>
          <a:stretch>
            <a:fillRect/>
          </a:stretch>
        </p:blipFill>
        <p:spPr>
          <a:xfrm>
            <a:off x="6910070" y="1767840"/>
            <a:ext cx="2720975" cy="1029335"/>
          </a:xfrm>
          <a:prstGeom prst="rect">
            <a:avLst/>
          </a:prstGeom>
        </p:spPr>
      </p:pic>
      <p:pic>
        <p:nvPicPr>
          <p:cNvPr id="5" name="图片 4" descr="屏幕截图 2023-11-09 151841"/>
          <p:cNvPicPr>
            <a:picLocks noChangeAspect="1"/>
          </p:cNvPicPr>
          <p:nvPr/>
        </p:nvPicPr>
        <p:blipFill>
          <a:blip r:embed="rId3"/>
          <a:stretch>
            <a:fillRect/>
          </a:stretch>
        </p:blipFill>
        <p:spPr>
          <a:xfrm>
            <a:off x="6217920" y="2872105"/>
            <a:ext cx="4105275" cy="3076575"/>
          </a:xfrm>
          <a:prstGeom prst="rect">
            <a:avLst/>
          </a:prstGeom>
        </p:spPr>
      </p:pic>
      <p:pic>
        <p:nvPicPr>
          <p:cNvPr id="8" name="图片 7" descr="屏幕截图 2023-11-09 151925"/>
          <p:cNvPicPr>
            <a:picLocks noChangeAspect="1"/>
          </p:cNvPicPr>
          <p:nvPr/>
        </p:nvPicPr>
        <p:blipFill>
          <a:blip r:embed="rId4"/>
          <a:stretch>
            <a:fillRect/>
          </a:stretch>
        </p:blipFill>
        <p:spPr>
          <a:xfrm>
            <a:off x="1059815" y="3083560"/>
            <a:ext cx="3763010" cy="2795270"/>
          </a:xfrm>
          <a:prstGeom prst="rect">
            <a:avLst/>
          </a:prstGeom>
        </p:spPr>
      </p:pic>
      <p:sp>
        <p:nvSpPr>
          <p:cNvPr id="9" name="文本框 8"/>
          <p:cNvSpPr txBox="1"/>
          <p:nvPr/>
        </p:nvSpPr>
        <p:spPr>
          <a:xfrm>
            <a:off x="1221740" y="1511935"/>
            <a:ext cx="4064000" cy="368300"/>
          </a:xfrm>
          <a:prstGeom prst="rect">
            <a:avLst/>
          </a:prstGeom>
          <a:noFill/>
        </p:spPr>
        <p:txBody>
          <a:bodyPr wrap="square" rtlCol="0">
            <a:spAutoFit/>
          </a:bodyPr>
          <a:p>
            <a:r>
              <a:rPr lang="en-US" altLang="zh-CN"/>
              <a:t>1.α</a:t>
            </a:r>
            <a:r>
              <a:rPr lang="zh-CN" altLang="en-US"/>
              <a:t>非线性收敛因子</a:t>
            </a:r>
            <a:endParaRPr lang="zh-CN" altLang="en-US"/>
          </a:p>
        </p:txBody>
      </p:sp>
      <p:sp>
        <p:nvSpPr>
          <p:cNvPr id="10" name="文本框 9"/>
          <p:cNvSpPr txBox="1"/>
          <p:nvPr>
            <p:custDataLst>
              <p:tags r:id="rId5"/>
            </p:custDataLst>
          </p:nvPr>
        </p:nvSpPr>
        <p:spPr>
          <a:xfrm>
            <a:off x="6669405" y="1324610"/>
            <a:ext cx="3046095" cy="368300"/>
          </a:xfrm>
          <a:prstGeom prst="rect">
            <a:avLst/>
          </a:prstGeom>
          <a:noFill/>
        </p:spPr>
        <p:txBody>
          <a:bodyPr wrap="square" rtlCol="0">
            <a:spAutoFit/>
          </a:bodyPr>
          <a:p>
            <a:r>
              <a:rPr lang="en-US" altLang="zh-CN"/>
              <a:t>2.tent</a:t>
            </a:r>
            <a:r>
              <a:rPr lang="zh-CN" altLang="en-US"/>
              <a:t>混沌映射</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7" name="图片 6" descr="屏幕截图 2023-11-09 151851"/>
          <p:cNvPicPr>
            <a:picLocks noChangeAspect="1"/>
          </p:cNvPicPr>
          <p:nvPr>
            <p:custDataLst>
              <p:tags r:id="rId1"/>
            </p:custDataLst>
          </p:nvPr>
        </p:nvPicPr>
        <p:blipFill>
          <a:blip r:embed="rId2"/>
          <a:stretch>
            <a:fillRect/>
          </a:stretch>
        </p:blipFill>
        <p:spPr>
          <a:xfrm>
            <a:off x="2543175" y="2092960"/>
            <a:ext cx="5528310" cy="3255010"/>
          </a:xfrm>
          <a:prstGeom prst="rect">
            <a:avLst/>
          </a:prstGeom>
        </p:spPr>
      </p:pic>
      <p:sp>
        <p:nvSpPr>
          <p:cNvPr id="9" name="文本框 8"/>
          <p:cNvSpPr txBox="1"/>
          <p:nvPr>
            <p:custDataLst>
              <p:tags r:id="rId3"/>
            </p:custDataLst>
          </p:nvPr>
        </p:nvSpPr>
        <p:spPr>
          <a:xfrm>
            <a:off x="1291590" y="1327785"/>
            <a:ext cx="5323840" cy="765175"/>
          </a:xfrm>
          <a:prstGeom prst="rect">
            <a:avLst/>
          </a:prstGeom>
          <a:noFill/>
        </p:spPr>
        <p:txBody>
          <a:bodyPr wrap="square" rtlCol="0">
            <a:noAutofit/>
          </a:bodyPr>
          <a:p>
            <a:r>
              <a:rPr lang="en-US"/>
              <a:t>3.</a:t>
            </a:r>
            <a:r>
              <a:rPr lang="zh-CN" altLang="en-US"/>
              <a:t>贪心交叉策略</a:t>
            </a: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3" name="图片 2" descr="屏幕截图 2023-11-09 153502"/>
          <p:cNvPicPr>
            <a:picLocks noChangeAspect="1"/>
          </p:cNvPicPr>
          <p:nvPr/>
        </p:nvPicPr>
        <p:blipFill>
          <a:blip r:embed="rId1"/>
          <a:stretch>
            <a:fillRect/>
          </a:stretch>
        </p:blipFill>
        <p:spPr>
          <a:xfrm>
            <a:off x="607695" y="2478405"/>
            <a:ext cx="10829925" cy="21526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54070" y="2646022"/>
            <a:ext cx="10683861" cy="3426500"/>
          </a:xfrm>
          <a:prstGeom prst="rect">
            <a:avLst/>
          </a:prstGeom>
          <a:solidFill>
            <a:srgbClr val="FF9900"/>
          </a:solidFill>
          <a:ln>
            <a:noFill/>
          </a:ln>
          <a:effectLst>
            <a:outerShdw blurRad="2286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16890" y="726440"/>
            <a:ext cx="10921365" cy="5346065"/>
          </a:xfrm>
          <a:prstGeom prst="rect">
            <a:avLst/>
          </a:prstGeom>
          <a:solidFill>
            <a:schemeClr val="bg1">
              <a:lumMod val="95000"/>
            </a:schemeClr>
          </a:solidFill>
          <a:ln>
            <a:noFill/>
          </a:ln>
          <a:effectLst>
            <a:outerShdw blurRad="2540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fld>
            <a:endParaRPr lang="zh-CN" altLang="en-US" spc="90" dirty="0"/>
          </a:p>
        </p:txBody>
      </p:sp>
      <p:pic>
        <p:nvPicPr>
          <p:cNvPr id="3" name="图片 2" descr="屏幕截图 2023-11-09 153628"/>
          <p:cNvPicPr>
            <a:picLocks noChangeAspect="1"/>
          </p:cNvPicPr>
          <p:nvPr/>
        </p:nvPicPr>
        <p:blipFill>
          <a:blip r:embed="rId1"/>
          <a:stretch>
            <a:fillRect/>
          </a:stretch>
        </p:blipFill>
        <p:spPr>
          <a:xfrm>
            <a:off x="1957070" y="852170"/>
            <a:ext cx="7579360" cy="4718685"/>
          </a:xfrm>
          <a:prstGeom prst="rect">
            <a:avLst/>
          </a:prstGeom>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9B0D14"/>
      </a:accent1>
      <a:accent2>
        <a:srgbClr val="002060"/>
      </a:accent2>
      <a:accent3>
        <a:srgbClr val="A5A5A5"/>
      </a:accent3>
      <a:accent4>
        <a:srgbClr val="FFC000"/>
      </a:accent4>
      <a:accent5>
        <a:srgbClr val="5B9BD5"/>
      </a:accent5>
      <a:accent6>
        <a:srgbClr val="70AD47"/>
      </a:accent6>
      <a:hlink>
        <a:srgbClr val="0563C1"/>
      </a:hlink>
      <a:folHlink>
        <a:srgbClr val="954F72"/>
      </a:folHlink>
    </a:clrScheme>
    <a:fontScheme name="自定义 4">
      <a:majorFont>
        <a:latin typeface="Microsoft YaHei Light"/>
        <a:ea typeface="微软雅黑"/>
        <a:cs typeface=""/>
      </a:majorFont>
      <a:minorFont>
        <a:latin typeface="微软雅黑"/>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320</Words>
  <Application>WPS 演示</Application>
  <PresentationFormat>宽屏</PresentationFormat>
  <Paragraphs>73</Paragraphs>
  <Slides>15</Slides>
  <Notes>14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Arial</vt:lpstr>
      <vt:lpstr>宋体</vt:lpstr>
      <vt:lpstr>Wingdings</vt:lpstr>
      <vt:lpstr>Wingdings 3</vt:lpstr>
      <vt:lpstr>微软雅黑</vt:lpstr>
      <vt:lpstr>微软雅黑 Light</vt:lpstr>
      <vt:lpstr>Arial Unicode MS</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舒磊</dc:creator>
  <cp:lastModifiedBy>吴一楠</cp:lastModifiedBy>
  <cp:revision>65</cp:revision>
  <dcterms:created xsi:type="dcterms:W3CDTF">2020-04-11T01:02:00Z</dcterms:created>
  <dcterms:modified xsi:type="dcterms:W3CDTF">2023-11-11T06:40:36Z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166EEA03B2D94EA5A1AAA6AAE928EE90_12</vt:lpwstr>
  </property>
  <property fmtid="{D5CDD505-2E9C-101B-9397-08002B2CF9AE}" pid="3" name="KSOProductBuildVer">
    <vt:lpwstr>2052-11.8.2.8411</vt:lpwstr>
  </property>
</Properties>
</file>

<file path=docProps/thumbnail.jpeg>
</file>